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94" r:id="rId4"/>
    <p:sldId id="260" r:id="rId5"/>
    <p:sldId id="262" r:id="rId6"/>
    <p:sldId id="261" r:id="rId7"/>
    <p:sldId id="292" r:id="rId8"/>
    <p:sldId id="293" r:id="rId9"/>
    <p:sldId id="258" r:id="rId10"/>
    <p:sldId id="259" r:id="rId11"/>
    <p:sldId id="29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AA2DF7-CEB2-4A45-BCDC-8CB48A46CB02}">
  <a:tblStyle styleId="{3FAA2DF7-CEB2-4A45-BCDC-8CB48A46CB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159d836fa8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159d836fa8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0816af25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c0816af25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98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1c0816af25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1c0816af25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c0816af25f_0_1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c0816af25f_0_1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3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1c0816af2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1c0816af2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76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d917014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d917014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196" name="Google Shape;196;p13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7" name="Google Shape;197;p13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8" name="Google Shape;198;p13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99" name="Google Shape;199;p13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0" name="Google Shape;200;p13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1" name="Google Shape;201;p13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2" name="Google Shape;202;p13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3" name="Google Shape;203;p13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4" name="Google Shape;204;p13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5" name="Google Shape;205;p13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6" name="Google Shape;206;p13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7" name="Google Shape;207;p13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8" name="Google Shape;208;p13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209" name="Google Shape;209;p13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6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98" name="Google Shape;98;p6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0" name="Google Shape;100;p6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1" name="Google Shape;101;p6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4" name="Google Shape;104;p6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6" name="Google Shape;106;p6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7" name="Google Shape;107;p6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0" name="Google Shape;110;p6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413525" y="1297162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Gowrdos - </a:t>
            </a:r>
            <a:r>
              <a:rPr lang="en" dirty="0">
                <a:solidFill>
                  <a:schemeClr val="accent2"/>
                </a:solidFill>
              </a:rPr>
              <a:t>Team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1"/>
          </p:nvPr>
        </p:nvSpPr>
        <p:spPr>
          <a:xfrm>
            <a:off x="1413525" y="3533281"/>
            <a:ext cx="5237885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Javier Guzman, Gabriel Barrientos, Yossef Acevedo, Gabriel Aguilar&gt;;</a:t>
            </a:r>
            <a:endParaRPr dirty="0"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413525" y="1775684"/>
            <a:ext cx="5908448" cy="13591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FAT</a:t>
            </a:r>
            <a:r>
              <a:rPr lang="en" dirty="0">
                <a:solidFill>
                  <a:schemeClr val="lt2"/>
                </a:solidFill>
              </a:rPr>
              <a:t>Cash </a:t>
            </a:r>
            <a:r>
              <a:rPr lang="en" dirty="0">
                <a:solidFill>
                  <a:schemeClr val="accent6"/>
                </a:solidFill>
              </a:rPr>
              <a:t>] </a:t>
            </a:r>
            <a:r>
              <a:rPr lang="es-419" dirty="0">
                <a:solidFill>
                  <a:schemeClr val="accent6"/>
                </a:solidFill>
              </a:rPr>
              <a:t>&lt;</a:t>
            </a:r>
            <a:r>
              <a:rPr lang="es-419" dirty="0" err="1">
                <a:solidFill>
                  <a:schemeClr val="accent6"/>
                </a:solidFill>
              </a:rPr>
              <a:t>Financial</a:t>
            </a:r>
            <a:r>
              <a:rPr lang="es-419" dirty="0">
                <a:solidFill>
                  <a:schemeClr val="accent6"/>
                </a:solidFill>
              </a:rPr>
              <a:t> </a:t>
            </a:r>
            <a:r>
              <a:rPr lang="es-419" dirty="0" err="1"/>
              <a:t>Program</a:t>
            </a:r>
            <a:r>
              <a:rPr lang="es-419" dirty="0">
                <a:solidFill>
                  <a:schemeClr val="accent6"/>
                </a:solidFill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FATCash.html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Los Gowrdos Team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Primer Incremento</a:t>
            </a:r>
            <a:endParaRPr sz="1400" dirty="0">
              <a:solidFill>
                <a:schemeClr val="accent1"/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7778512" y="1247575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1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FATCash</a:t>
            </a:r>
            <a:r>
              <a:rPr lang="en" sz="28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lang="en" sz="28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VB</a:t>
            </a:r>
            <a:r>
              <a:rPr lang="en" sz="28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Forms</a:t>
            </a:r>
            <a:r>
              <a:rPr lang="en" sz="28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dirty="0"/>
          </a:p>
        </p:txBody>
      </p:sp>
      <p:sp>
        <p:nvSpPr>
          <p:cNvPr id="1876" name="Google Shape;1876;p21"/>
          <p:cNvSpPr txBox="1"/>
          <p:nvPr/>
        </p:nvSpPr>
        <p:spPr>
          <a:xfrm>
            <a:off x="5105325" y="3888965"/>
            <a:ext cx="1719654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&lt;Registro&gt;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4" name="Google Shape;1894;p21"/>
          <p:cNvSpPr txBox="1"/>
          <p:nvPr/>
        </p:nvSpPr>
        <p:spPr>
          <a:xfrm>
            <a:off x="1881608" y="3888965"/>
            <a:ext cx="1273235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&lt;Login&gt;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5" name="Google Shape;1895;p21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6" name="Google Shape;1896;p21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1897" name="Google Shape;1897;p21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D8E994-9206-4E22-959D-479D1459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75" y="1315380"/>
            <a:ext cx="2260303" cy="25730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FC1A33-6781-40F8-9C2D-FE9B59FD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443" y="1315380"/>
            <a:ext cx="2251418" cy="25730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28C02-90ED-49EE-8418-74C99607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Console.writeline</a:t>
            </a:r>
            <a:r>
              <a:rPr lang="es-ES" dirty="0"/>
              <a:t> (“Gracias”)</a:t>
            </a:r>
            <a:endParaRPr lang="es-419" dirty="0"/>
          </a:p>
        </p:txBody>
      </p:sp>
      <p:sp>
        <p:nvSpPr>
          <p:cNvPr id="4" name="Google Shape;4133;p35">
            <a:extLst>
              <a:ext uri="{FF2B5EF4-FFF2-40B4-BE49-F238E27FC236}">
                <a16:creationId xmlns:a16="http://schemas.microsoft.com/office/drawing/2014/main" id="{3EEA37B9-830A-43F1-B9F8-230E8438509E}"/>
              </a:ext>
            </a:extLst>
          </p:cNvPr>
          <p:cNvSpPr txBox="1"/>
          <p:nvPr/>
        </p:nvSpPr>
        <p:spPr>
          <a:xfrm>
            <a:off x="4851827" y="2689816"/>
            <a:ext cx="1684672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Gracias!!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" name="Google Shape;4142;p35">
            <a:extLst>
              <a:ext uri="{FF2B5EF4-FFF2-40B4-BE49-F238E27FC236}">
                <a16:creationId xmlns:a16="http://schemas.microsoft.com/office/drawing/2014/main" id="{0F066551-5557-4720-916E-E75B9940E94F}"/>
              </a:ext>
            </a:extLst>
          </p:cNvPr>
          <p:cNvSpPr txBox="1"/>
          <p:nvPr/>
        </p:nvSpPr>
        <p:spPr>
          <a:xfrm>
            <a:off x="4572000" y="632650"/>
            <a:ext cx="2636716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(“Gracias”)</a:t>
            </a:r>
            <a:endParaRPr sz="28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Picture 2" descr="Chayanne chiquito enloquece a fans en redes sociales | La Verdad Noticias">
            <a:extLst>
              <a:ext uri="{FF2B5EF4-FFF2-40B4-BE49-F238E27FC236}">
                <a16:creationId xmlns:a16="http://schemas.microsoft.com/office/drawing/2014/main" id="{348A403C-D1F3-498D-8795-99FC1FC0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" y="1340061"/>
            <a:ext cx="3648710" cy="364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9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</a:t>
            </a:r>
            <a:r>
              <a:rPr lang="en" dirty="0">
                <a:solidFill>
                  <a:schemeClr val="accent2"/>
                </a:solidFill>
              </a:rPr>
              <a:t>History </a:t>
            </a:r>
            <a:r>
              <a:rPr lang="en" dirty="0">
                <a:solidFill>
                  <a:schemeClr val="accent3"/>
                </a:solidFill>
              </a:rPr>
              <a:t>{</a:t>
            </a:r>
            <a:r>
              <a:rPr lang="en" dirty="0">
                <a:solidFill>
                  <a:schemeClr val="accent1"/>
                </a:solidFill>
              </a:rPr>
              <a:t>Maping</a:t>
            </a:r>
            <a:r>
              <a:rPr lang="en" dirty="0">
                <a:solidFill>
                  <a:schemeClr val="accent3"/>
                </a:solidFill>
              </a:rPr>
              <a:t>}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19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274" name="Google Shape;274;p19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4572000" y="46947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infographics.css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616B23-59CC-4F22-94E9-D33FE91F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45" y="1165442"/>
            <a:ext cx="6586159" cy="3314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2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Prioridades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								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83" name="Google Shape;1983;p22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4" name="Google Shape;1984;p2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Los Gowrdos Team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5" name="Google Shape;1985;p2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89742D-D623-4FEF-849D-3F16EFF88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25" y="1291075"/>
            <a:ext cx="5103756" cy="3105615"/>
          </a:xfrm>
          <a:prstGeom prst="rect">
            <a:avLst/>
          </a:prstGeom>
        </p:spPr>
      </p:pic>
      <p:grpSp>
        <p:nvGrpSpPr>
          <p:cNvPr id="9" name="Google Shape;269;p19">
            <a:extLst>
              <a:ext uri="{FF2B5EF4-FFF2-40B4-BE49-F238E27FC236}">
                <a16:creationId xmlns:a16="http://schemas.microsoft.com/office/drawing/2014/main" id="{6ED20877-239D-46A3-8499-012F327555F7}"/>
              </a:ext>
            </a:extLst>
          </p:cNvPr>
          <p:cNvGrpSpPr/>
          <p:nvPr/>
        </p:nvGrpSpPr>
        <p:grpSpPr>
          <a:xfrm>
            <a:off x="6351900" y="1485715"/>
            <a:ext cx="506100" cy="2910975"/>
            <a:chOff x="1084825" y="1659050"/>
            <a:chExt cx="506100" cy="2910975"/>
          </a:xfrm>
        </p:grpSpPr>
        <p:sp>
          <p:nvSpPr>
            <p:cNvPr id="10" name="Google Shape;270;p19">
              <a:extLst>
                <a:ext uri="{FF2B5EF4-FFF2-40B4-BE49-F238E27FC236}">
                  <a16:creationId xmlns:a16="http://schemas.microsoft.com/office/drawing/2014/main" id="{0BE8A0B8-C0FC-4DF3-83D4-84E1D2535E55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92D050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rgbClr val="92D05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" name="Google Shape;271;p19">
              <a:extLst>
                <a:ext uri="{FF2B5EF4-FFF2-40B4-BE49-F238E27FC236}">
                  <a16:creationId xmlns:a16="http://schemas.microsoft.com/office/drawing/2014/main" id="{77F9C9F6-2012-489D-98AD-FF9BCD8A6D81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8335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2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Historia de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“Usuario” {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r>
              <a:rPr lang="en" dirty="0"/>
              <a:t>								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83" name="Google Shape;1983;p22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4" name="Google Shape;1984;p22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Los Gowrdos Team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5" name="Google Shape;1985;p22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89B704-127D-40A7-9048-289CEA49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69" y="1240587"/>
            <a:ext cx="5027711" cy="3272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3C {Card-Comprobacion-Confirmacion}</a:t>
            </a:r>
            <a:endParaRPr dirty="0"/>
          </a:p>
        </p:txBody>
      </p:sp>
      <p:sp>
        <p:nvSpPr>
          <p:cNvPr id="2030" name="Google Shape;2030;p24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2031" name="Google Shape;2031;p24"/>
          <p:cNvSpPr txBox="1"/>
          <p:nvPr/>
        </p:nvSpPr>
        <p:spPr>
          <a:xfrm>
            <a:off x="639849" y="1926294"/>
            <a:ext cx="2340417" cy="181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s-ES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Las prioridades son:</a:t>
            </a: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​</a:t>
            </a:r>
            <a:endParaRPr lang="es-ES" b="0" i="0" dirty="0">
              <a:solidFill>
                <a:srgbClr val="FFFFFF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 rtl="0" fontAlgn="base"/>
            <a:r>
              <a:rPr lang="es-E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​</a:t>
            </a:r>
          </a:p>
          <a:p>
            <a:pPr algn="l" rtl="0" fontAlgn="base"/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Hacer un registro de la persona.</a:t>
            </a: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​</a:t>
            </a:r>
            <a:endParaRPr lang="es-ES" b="0" i="0" dirty="0">
              <a:solidFill>
                <a:srgbClr val="FFFFFF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 rtl="0" fontAlgn="base"/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Sincronizar un email</a:t>
            </a: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​</a:t>
            </a:r>
            <a:endParaRPr lang="es-ES" b="0" i="0" dirty="0">
              <a:solidFill>
                <a:srgbClr val="FFFFFF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 rtl="0" fontAlgn="base"/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Crear una contraseña.</a:t>
            </a: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​</a:t>
            </a:r>
            <a:endParaRPr lang="es-ES" b="0" i="0" dirty="0">
              <a:solidFill>
                <a:srgbClr val="FFFFFF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l" rtl="0" fontAlgn="base"/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Verificar la identidad de la persona     &gt;</a:t>
            </a:r>
            <a:endParaRPr lang="en-US" b="0" i="0" dirty="0">
              <a:solidFill>
                <a:srgbClr val="FFFFFF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2032" name="Google Shape;2032;p24"/>
          <p:cNvSpPr txBox="1"/>
          <p:nvPr/>
        </p:nvSpPr>
        <p:spPr>
          <a:xfrm>
            <a:off x="1400207" y="1577155"/>
            <a:ext cx="1392536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Card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3" name="Google Shape;2033;p24"/>
          <p:cNvSpPr txBox="1">
            <a:spLocks noGrp="1"/>
          </p:cNvSpPr>
          <p:nvPr>
            <p:ph type="title" idx="4294967295"/>
          </p:nvPr>
        </p:nvSpPr>
        <p:spPr>
          <a:xfrm flipH="1">
            <a:off x="639849" y="1396778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sp>
        <p:nvSpPr>
          <p:cNvPr id="2034" name="Google Shape;2034;p24"/>
          <p:cNvSpPr txBox="1"/>
          <p:nvPr/>
        </p:nvSpPr>
        <p:spPr>
          <a:xfrm>
            <a:off x="3142674" y="2123857"/>
            <a:ext cx="2668257" cy="232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&lt; 	</a:t>
            </a:r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Conversar para determinar lo necesario para iniciar sesión para el cliente, haciendo que sea un proceso confiable, dinámico y para nada tedioso </a:t>
            </a:r>
            <a:b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s-ES" b="0" i="0" u="none" strike="noStrike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	&gt;</a:t>
            </a:r>
            <a:endParaRPr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</p:txBody>
      </p:sp>
      <p:sp>
        <p:nvSpPr>
          <p:cNvPr id="2035" name="Google Shape;2035;p24"/>
          <p:cNvSpPr txBox="1"/>
          <p:nvPr/>
        </p:nvSpPr>
        <p:spPr>
          <a:xfrm>
            <a:off x="3783905" y="1577155"/>
            <a:ext cx="2027027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Comprobacion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6" name="Google Shape;2036;p24"/>
          <p:cNvSpPr txBox="1"/>
          <p:nvPr/>
        </p:nvSpPr>
        <p:spPr>
          <a:xfrm>
            <a:off x="6011100" y="2123857"/>
            <a:ext cx="2961360" cy="257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	</a:t>
            </a: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Analizar la situación desde una perspectiva como si nosotros somos el cliente, para garantizar así la confiabilidad y eficacia que brinda el programa a la hora de crear el registro e iniciar sesión​</a:t>
            </a:r>
            <a:b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</a:br>
            <a:b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</a:br>
            <a:r>
              <a:rPr lang="es-E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7" name="Google Shape;2037;p24"/>
          <p:cNvSpPr txBox="1"/>
          <p:nvPr/>
        </p:nvSpPr>
        <p:spPr>
          <a:xfrm>
            <a:off x="6794760" y="1583701"/>
            <a:ext cx="2177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Confirmacion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8" name="Google Shape;2038;p24"/>
          <p:cNvSpPr txBox="1">
            <a:spLocks noGrp="1"/>
          </p:cNvSpPr>
          <p:nvPr>
            <p:ph type="title" idx="4294967295"/>
          </p:nvPr>
        </p:nvSpPr>
        <p:spPr>
          <a:xfrm flipH="1">
            <a:off x="3049740" y="1387555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sp>
        <p:nvSpPr>
          <p:cNvPr id="2039" name="Google Shape;2039;p24"/>
          <p:cNvSpPr txBox="1">
            <a:spLocks noGrp="1"/>
          </p:cNvSpPr>
          <p:nvPr>
            <p:ph type="title" idx="4294967295"/>
          </p:nvPr>
        </p:nvSpPr>
        <p:spPr>
          <a:xfrm flipH="1">
            <a:off x="6011100" y="1396778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sp>
        <p:nvSpPr>
          <p:cNvPr id="2073" name="Google Shape;2073;p24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Los </a:t>
            </a:r>
            <a:r>
              <a:rPr lang="es-419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Gowrdos</a:t>
            </a:r>
            <a:r>
              <a:rPr lang="es-419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s-419" dirty="0" err="1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Team</a:t>
            </a:r>
            <a:endParaRPr lang="es-419"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23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1993" name="Google Shape;1993;p23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2010" name="Google Shape;2010;p23"/>
          <p:cNvSpPr txBox="1"/>
          <p:nvPr/>
        </p:nvSpPr>
        <p:spPr>
          <a:xfrm>
            <a:off x="1663625" y="776690"/>
            <a:ext cx="2793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Incremento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1" name="Google Shape;2011;p23"/>
          <p:cNvSpPr txBox="1">
            <a:spLocks noGrp="1"/>
          </p:cNvSpPr>
          <p:nvPr>
            <p:ph type="title" idx="4294967295"/>
          </p:nvPr>
        </p:nvSpPr>
        <p:spPr>
          <a:xfrm flipH="1">
            <a:off x="816725" y="702140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/01</a:t>
            </a:r>
            <a:endParaRPr dirty="0"/>
          </a:p>
        </p:txBody>
      </p:sp>
      <p:cxnSp>
        <p:nvCxnSpPr>
          <p:cNvPr id="2013" name="Google Shape;2013;p23"/>
          <p:cNvCxnSpPr>
            <a:stCxn id="2014" idx="1"/>
          </p:cNvCxnSpPr>
          <p:nvPr/>
        </p:nvCxnSpPr>
        <p:spPr>
          <a:xfrm>
            <a:off x="5076353" y="4899755"/>
            <a:ext cx="2566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4" name="Google Shape;2014;p23"/>
          <p:cNvSpPr/>
          <p:nvPr/>
        </p:nvSpPr>
        <p:spPr>
          <a:xfrm>
            <a:off x="5076353" y="4832405"/>
            <a:ext cx="1258800" cy="13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3"/>
          <p:cNvSpPr txBox="1">
            <a:spLocks noGrp="1"/>
          </p:cNvSpPr>
          <p:nvPr>
            <p:ph type="title" idx="4294967295"/>
          </p:nvPr>
        </p:nvSpPr>
        <p:spPr>
          <a:xfrm flipH="1">
            <a:off x="7694506" y="4656000"/>
            <a:ext cx="1083734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33.3%</a:t>
            </a:r>
            <a:endParaRPr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50FE21-D68A-486D-838C-6E4F85F8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4" y="1238728"/>
            <a:ext cx="5587346" cy="3128082"/>
          </a:xfrm>
          <a:prstGeom prst="rect">
            <a:avLst/>
          </a:prstGeom>
        </p:spPr>
      </p:pic>
      <p:sp>
        <p:nvSpPr>
          <p:cNvPr id="11" name="Google Shape;3959;p31">
            <a:extLst>
              <a:ext uri="{FF2B5EF4-FFF2-40B4-BE49-F238E27FC236}">
                <a16:creationId xmlns:a16="http://schemas.microsoft.com/office/drawing/2014/main" id="{D0D7659B-33B8-433B-9296-1D494896BA30}"/>
              </a:ext>
            </a:extLst>
          </p:cNvPr>
          <p:cNvSpPr/>
          <p:nvPr/>
        </p:nvSpPr>
        <p:spPr>
          <a:xfrm>
            <a:off x="7204510" y="184193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4139;p35">
            <a:extLst>
              <a:ext uri="{FF2B5EF4-FFF2-40B4-BE49-F238E27FC236}">
                <a16:creationId xmlns:a16="http://schemas.microsoft.com/office/drawing/2014/main" id="{619BCB3E-6FE5-470B-9E5B-5432389AE3F2}"/>
              </a:ext>
            </a:extLst>
          </p:cNvPr>
          <p:cNvSpPr txBox="1"/>
          <p:nvPr/>
        </p:nvSpPr>
        <p:spPr>
          <a:xfrm>
            <a:off x="7621503" y="1787516"/>
            <a:ext cx="1441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Objetivo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" name="Google Shape;4132;p35">
            <a:extLst>
              <a:ext uri="{FF2B5EF4-FFF2-40B4-BE49-F238E27FC236}">
                <a16:creationId xmlns:a16="http://schemas.microsoft.com/office/drawing/2014/main" id="{7967527B-AB15-4DD6-9FF7-D13116AAB859}"/>
              </a:ext>
            </a:extLst>
          </p:cNvPr>
          <p:cNvSpPr txBox="1"/>
          <p:nvPr/>
        </p:nvSpPr>
        <p:spPr>
          <a:xfrm>
            <a:off x="7153222" y="2262116"/>
            <a:ext cx="1910081" cy="89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Aperturizar nuestro progama como “funcional”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23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1993" name="Google Shape;1993;p23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2010" name="Google Shape;2010;p23"/>
          <p:cNvSpPr txBox="1"/>
          <p:nvPr/>
        </p:nvSpPr>
        <p:spPr>
          <a:xfrm>
            <a:off x="1663625" y="776690"/>
            <a:ext cx="2793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Incremento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1" name="Google Shape;2011;p23"/>
          <p:cNvSpPr txBox="1">
            <a:spLocks noGrp="1"/>
          </p:cNvSpPr>
          <p:nvPr>
            <p:ph type="title" idx="4294967295"/>
          </p:nvPr>
        </p:nvSpPr>
        <p:spPr>
          <a:xfrm flipH="1">
            <a:off x="816725" y="702140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/02</a:t>
            </a:r>
            <a:endParaRPr dirty="0"/>
          </a:p>
        </p:txBody>
      </p:sp>
      <p:cxnSp>
        <p:nvCxnSpPr>
          <p:cNvPr id="2013" name="Google Shape;2013;p23"/>
          <p:cNvCxnSpPr>
            <a:cxnSpLocks/>
            <a:stCxn id="2014" idx="1"/>
          </p:cNvCxnSpPr>
          <p:nvPr/>
        </p:nvCxnSpPr>
        <p:spPr>
          <a:xfrm>
            <a:off x="5076353" y="4895243"/>
            <a:ext cx="2566500" cy="4512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4" name="Google Shape;2014;p23"/>
          <p:cNvSpPr/>
          <p:nvPr/>
        </p:nvSpPr>
        <p:spPr>
          <a:xfrm>
            <a:off x="5076353" y="4832405"/>
            <a:ext cx="1757940" cy="12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3"/>
          <p:cNvSpPr txBox="1">
            <a:spLocks noGrp="1"/>
          </p:cNvSpPr>
          <p:nvPr>
            <p:ph type="title" idx="4294967295"/>
          </p:nvPr>
        </p:nvSpPr>
        <p:spPr>
          <a:xfrm flipH="1">
            <a:off x="7694506" y="4656000"/>
            <a:ext cx="1083734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66.6%</a:t>
            </a:r>
            <a:endParaRPr sz="2200" dirty="0"/>
          </a:p>
        </p:txBody>
      </p:sp>
      <p:sp>
        <p:nvSpPr>
          <p:cNvPr id="11" name="Google Shape;3959;p31">
            <a:extLst>
              <a:ext uri="{FF2B5EF4-FFF2-40B4-BE49-F238E27FC236}">
                <a16:creationId xmlns:a16="http://schemas.microsoft.com/office/drawing/2014/main" id="{D0D7659B-33B8-433B-9296-1D494896BA30}"/>
              </a:ext>
            </a:extLst>
          </p:cNvPr>
          <p:cNvSpPr/>
          <p:nvPr/>
        </p:nvSpPr>
        <p:spPr>
          <a:xfrm>
            <a:off x="7204510" y="184193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4139;p35">
            <a:extLst>
              <a:ext uri="{FF2B5EF4-FFF2-40B4-BE49-F238E27FC236}">
                <a16:creationId xmlns:a16="http://schemas.microsoft.com/office/drawing/2014/main" id="{619BCB3E-6FE5-470B-9E5B-5432389AE3F2}"/>
              </a:ext>
            </a:extLst>
          </p:cNvPr>
          <p:cNvSpPr txBox="1"/>
          <p:nvPr/>
        </p:nvSpPr>
        <p:spPr>
          <a:xfrm>
            <a:off x="7621503" y="1787516"/>
            <a:ext cx="1441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Objetivo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" name="Google Shape;4132;p35">
            <a:extLst>
              <a:ext uri="{FF2B5EF4-FFF2-40B4-BE49-F238E27FC236}">
                <a16:creationId xmlns:a16="http://schemas.microsoft.com/office/drawing/2014/main" id="{7967527B-AB15-4DD6-9FF7-D13116AAB859}"/>
              </a:ext>
            </a:extLst>
          </p:cNvPr>
          <p:cNvSpPr txBox="1"/>
          <p:nvPr/>
        </p:nvSpPr>
        <p:spPr>
          <a:xfrm>
            <a:off x="7153222" y="2262116"/>
            <a:ext cx="1910081" cy="151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Añadir herramientas que hagan mas amigables la interaccion del usuario con nuestro programa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D8DE40-D2BE-49B6-BABD-AAE240B14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12" y="1379694"/>
            <a:ext cx="5499947" cy="30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23"/>
          <p:cNvSpPr txBox="1"/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2" name="Google Shape;1992;p23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sp>
        <p:nvSpPr>
          <p:cNvPr id="1993" name="Google Shape;1993;p23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2010" name="Google Shape;2010;p23"/>
          <p:cNvSpPr txBox="1"/>
          <p:nvPr/>
        </p:nvSpPr>
        <p:spPr>
          <a:xfrm>
            <a:off x="1663625" y="776690"/>
            <a:ext cx="27939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Incremento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1" name="Google Shape;2011;p23"/>
          <p:cNvSpPr txBox="1">
            <a:spLocks noGrp="1"/>
          </p:cNvSpPr>
          <p:nvPr>
            <p:ph type="title" idx="4294967295"/>
          </p:nvPr>
        </p:nvSpPr>
        <p:spPr>
          <a:xfrm flipH="1">
            <a:off x="816725" y="702140"/>
            <a:ext cx="8469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/03</a:t>
            </a:r>
            <a:endParaRPr dirty="0"/>
          </a:p>
        </p:txBody>
      </p:sp>
      <p:cxnSp>
        <p:nvCxnSpPr>
          <p:cNvPr id="2013" name="Google Shape;2013;p23"/>
          <p:cNvCxnSpPr>
            <a:cxnSpLocks/>
            <a:stCxn id="2014" idx="1"/>
          </p:cNvCxnSpPr>
          <p:nvPr/>
        </p:nvCxnSpPr>
        <p:spPr>
          <a:xfrm flipV="1">
            <a:off x="5076353" y="4899755"/>
            <a:ext cx="2566500" cy="2986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4" name="Google Shape;2014;p23"/>
          <p:cNvSpPr/>
          <p:nvPr/>
        </p:nvSpPr>
        <p:spPr>
          <a:xfrm>
            <a:off x="5076353" y="4832405"/>
            <a:ext cx="2428500" cy="1406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23"/>
          <p:cNvSpPr txBox="1">
            <a:spLocks noGrp="1"/>
          </p:cNvSpPr>
          <p:nvPr>
            <p:ph type="title" idx="4294967295"/>
          </p:nvPr>
        </p:nvSpPr>
        <p:spPr>
          <a:xfrm flipH="1">
            <a:off x="7694506" y="4656000"/>
            <a:ext cx="1083734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99.9%</a:t>
            </a:r>
            <a:endParaRPr sz="2200" dirty="0"/>
          </a:p>
        </p:txBody>
      </p:sp>
      <p:sp>
        <p:nvSpPr>
          <p:cNvPr id="11" name="Google Shape;3959;p31">
            <a:extLst>
              <a:ext uri="{FF2B5EF4-FFF2-40B4-BE49-F238E27FC236}">
                <a16:creationId xmlns:a16="http://schemas.microsoft.com/office/drawing/2014/main" id="{D0D7659B-33B8-433B-9296-1D494896BA30}"/>
              </a:ext>
            </a:extLst>
          </p:cNvPr>
          <p:cNvSpPr/>
          <p:nvPr/>
        </p:nvSpPr>
        <p:spPr>
          <a:xfrm>
            <a:off x="7204510" y="1841939"/>
            <a:ext cx="365705" cy="365753"/>
          </a:xfrm>
          <a:custGeom>
            <a:avLst/>
            <a:gdLst/>
            <a:ahLst/>
            <a:cxnLst/>
            <a:rect l="l" t="t" r="r" b="b"/>
            <a:pathLst>
              <a:path w="19273" h="19273" extrusionOk="0">
                <a:moveTo>
                  <a:pt x="12728" y="5990"/>
                </a:moveTo>
                <a:cubicBezTo>
                  <a:pt x="13161" y="5990"/>
                  <a:pt x="13595" y="6156"/>
                  <a:pt x="13925" y="6487"/>
                </a:cubicBezTo>
                <a:cubicBezTo>
                  <a:pt x="14587" y="7149"/>
                  <a:pt x="14587" y="8221"/>
                  <a:pt x="13928" y="8884"/>
                </a:cubicBezTo>
                <a:lnTo>
                  <a:pt x="10028" y="12780"/>
                </a:lnTo>
                <a:cubicBezTo>
                  <a:pt x="9709" y="13100"/>
                  <a:pt x="9278" y="13280"/>
                  <a:pt x="8830" y="13280"/>
                </a:cubicBezTo>
                <a:lnTo>
                  <a:pt x="8815" y="13280"/>
                </a:lnTo>
                <a:cubicBezTo>
                  <a:pt x="8811" y="13280"/>
                  <a:pt x="8807" y="13280"/>
                  <a:pt x="8804" y="13280"/>
                </a:cubicBezTo>
                <a:cubicBezTo>
                  <a:pt x="8362" y="13280"/>
                  <a:pt x="7936" y="13103"/>
                  <a:pt x="7622" y="12789"/>
                </a:cubicBezTo>
                <a:lnTo>
                  <a:pt x="5346" y="10528"/>
                </a:lnTo>
                <a:cubicBezTo>
                  <a:pt x="4632" y="9877"/>
                  <a:pt x="4605" y="8760"/>
                  <a:pt x="5288" y="8077"/>
                </a:cubicBezTo>
                <a:cubicBezTo>
                  <a:pt x="5620" y="7745"/>
                  <a:pt x="6053" y="7581"/>
                  <a:pt x="6485" y="7581"/>
                </a:cubicBezTo>
                <a:cubicBezTo>
                  <a:pt x="6944" y="7581"/>
                  <a:pt x="7402" y="7766"/>
                  <a:pt x="7737" y="8134"/>
                </a:cubicBezTo>
                <a:lnTo>
                  <a:pt x="8812" y="9206"/>
                </a:lnTo>
                <a:lnTo>
                  <a:pt x="11531" y="6487"/>
                </a:lnTo>
                <a:cubicBezTo>
                  <a:pt x="11861" y="6156"/>
                  <a:pt x="12294" y="5990"/>
                  <a:pt x="12728" y="5990"/>
                </a:cubicBezTo>
                <a:close/>
                <a:moveTo>
                  <a:pt x="9637" y="1"/>
                </a:moveTo>
                <a:cubicBezTo>
                  <a:pt x="7095" y="1"/>
                  <a:pt x="4686" y="1012"/>
                  <a:pt x="2849" y="2849"/>
                </a:cubicBezTo>
                <a:cubicBezTo>
                  <a:pt x="1013" y="4686"/>
                  <a:pt x="1" y="7098"/>
                  <a:pt x="1" y="9637"/>
                </a:cubicBezTo>
                <a:cubicBezTo>
                  <a:pt x="1" y="12175"/>
                  <a:pt x="1013" y="14587"/>
                  <a:pt x="2849" y="16424"/>
                </a:cubicBezTo>
                <a:cubicBezTo>
                  <a:pt x="4686" y="18261"/>
                  <a:pt x="7095" y="19273"/>
                  <a:pt x="9637" y="19273"/>
                </a:cubicBezTo>
                <a:cubicBezTo>
                  <a:pt x="12175" y="19273"/>
                  <a:pt x="14584" y="18261"/>
                  <a:pt x="16421" y="16424"/>
                </a:cubicBezTo>
                <a:cubicBezTo>
                  <a:pt x="18258" y="14587"/>
                  <a:pt x="19273" y="12175"/>
                  <a:pt x="19273" y="9637"/>
                </a:cubicBezTo>
                <a:cubicBezTo>
                  <a:pt x="19273" y="7098"/>
                  <a:pt x="18258" y="4686"/>
                  <a:pt x="16421" y="2849"/>
                </a:cubicBezTo>
                <a:cubicBezTo>
                  <a:pt x="14584" y="1012"/>
                  <a:pt x="12175" y="1"/>
                  <a:pt x="9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2" name="Google Shape;4139;p35">
            <a:extLst>
              <a:ext uri="{FF2B5EF4-FFF2-40B4-BE49-F238E27FC236}">
                <a16:creationId xmlns:a16="http://schemas.microsoft.com/office/drawing/2014/main" id="{619BCB3E-6FE5-470B-9E5B-5432389AE3F2}"/>
              </a:ext>
            </a:extLst>
          </p:cNvPr>
          <p:cNvSpPr txBox="1"/>
          <p:nvPr/>
        </p:nvSpPr>
        <p:spPr>
          <a:xfrm>
            <a:off x="7621503" y="1787516"/>
            <a:ext cx="1441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Objetivo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" name="Google Shape;4132;p35">
            <a:extLst>
              <a:ext uri="{FF2B5EF4-FFF2-40B4-BE49-F238E27FC236}">
                <a16:creationId xmlns:a16="http://schemas.microsoft.com/office/drawing/2014/main" id="{7967527B-AB15-4DD6-9FF7-D13116AAB859}"/>
              </a:ext>
            </a:extLst>
          </p:cNvPr>
          <p:cNvSpPr txBox="1"/>
          <p:nvPr/>
        </p:nvSpPr>
        <p:spPr>
          <a:xfrm>
            <a:off x="7153222" y="2262116"/>
            <a:ext cx="1910081" cy="13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&lt; Terminar de definir la mayoria de herramientas para nuestros usuarios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4794FD-9940-4641-BAAB-C9279A76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02" y="1241536"/>
            <a:ext cx="5770880" cy="31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Mockups[Sketches]; </a:t>
            </a:r>
            <a:endParaRPr dirty="0"/>
          </a:p>
        </p:txBody>
      </p:sp>
      <p:sp>
        <p:nvSpPr>
          <p:cNvPr id="1854" name="Google Shape;1854;p20"/>
          <p:cNvSpPr txBox="1"/>
          <p:nvPr/>
        </p:nvSpPr>
        <p:spPr>
          <a:xfrm>
            <a:off x="5707996" y="3791274"/>
            <a:ext cx="1714432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Primer Form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5" name="Google Shape;1855;p20"/>
          <p:cNvSpPr txBox="1"/>
          <p:nvPr/>
        </p:nvSpPr>
        <p:spPr>
          <a:xfrm>
            <a:off x="4740277" y="3791274"/>
            <a:ext cx="147433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Login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6" name="Google Shape;1856;p20"/>
          <p:cNvSpPr txBox="1"/>
          <p:nvPr/>
        </p:nvSpPr>
        <p:spPr>
          <a:xfrm>
            <a:off x="6188901" y="4113941"/>
            <a:ext cx="17475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Segundo Form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7" name="Google Shape;1857;p20"/>
          <p:cNvSpPr txBox="1"/>
          <p:nvPr/>
        </p:nvSpPr>
        <p:spPr>
          <a:xfrm>
            <a:off x="4815858" y="4123392"/>
            <a:ext cx="1474339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Registro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6" name="Google Shape;1866;p20"/>
          <p:cNvSpPr/>
          <p:nvPr/>
        </p:nvSpPr>
        <p:spPr>
          <a:xfrm>
            <a:off x="4626985" y="651701"/>
            <a:ext cx="2658993" cy="44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Incremento #1</a:t>
            </a:r>
            <a:endParaRPr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7" name="Google Shape;1867;p20"/>
          <p:cNvSpPr txBox="1"/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Los </a:t>
            </a:r>
            <a:r>
              <a:rPr lang="es-419" sz="1400" dirty="0" err="1">
                <a:solidFill>
                  <a:schemeClr val="accent3"/>
                </a:solidFill>
              </a:rPr>
              <a:t>Gowrdos</a:t>
            </a:r>
            <a:r>
              <a:rPr lang="es-419" sz="1400" dirty="0">
                <a:solidFill>
                  <a:schemeClr val="accent3"/>
                </a:solidFill>
              </a:rPr>
              <a:t> </a:t>
            </a:r>
            <a:r>
              <a:rPr lang="es-419" sz="1400" dirty="0" err="1">
                <a:solidFill>
                  <a:schemeClr val="accent3"/>
                </a:solidFill>
              </a:rPr>
              <a:t>Team</a:t>
            </a:r>
            <a:endParaRPr lang="es-419" sz="1400" dirty="0">
              <a:solidFill>
                <a:schemeClr val="accent3"/>
              </a:solidFill>
            </a:endParaRPr>
          </a:p>
        </p:txBody>
      </p:sp>
      <p:sp>
        <p:nvSpPr>
          <p:cNvPr id="1868" name="Google Shape;1868;p20"/>
          <p:cNvSpPr txBox="1"/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accent3"/>
                </a:solidFill>
              </a:rPr>
              <a:t>FATCash.html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B4BF4F-1BDA-49E1-8833-0A13484CD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99" y="1471001"/>
            <a:ext cx="7298052" cy="2275491"/>
          </a:xfrm>
          <a:prstGeom prst="rect">
            <a:avLst/>
          </a:prstGeom>
        </p:spPr>
      </p:pic>
      <p:sp>
        <p:nvSpPr>
          <p:cNvPr id="1862" name="Google Shape;1862;p20"/>
          <p:cNvSpPr/>
          <p:nvPr/>
        </p:nvSpPr>
        <p:spPr>
          <a:xfrm>
            <a:off x="1552535" y="3452498"/>
            <a:ext cx="134400" cy="134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860" name="Google Shape;1860;p20"/>
          <p:cNvCxnSpPr>
            <a:cxnSpLocks/>
            <a:stCxn id="1855" idx="1"/>
            <a:endCxn id="1862" idx="4"/>
          </p:cNvCxnSpPr>
          <p:nvPr/>
        </p:nvCxnSpPr>
        <p:spPr>
          <a:xfrm rot="10800000">
            <a:off x="1619735" y="3586898"/>
            <a:ext cx="3120542" cy="373576"/>
          </a:xfrm>
          <a:prstGeom prst="bentConnector2">
            <a:avLst/>
          </a:pr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9" name="Google Shape;1869;p20"/>
          <p:cNvSpPr txBox="1"/>
          <p:nvPr/>
        </p:nvSpPr>
        <p:spPr>
          <a:xfrm>
            <a:off x="710125" y="4694725"/>
            <a:ext cx="334233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</a:t>
            </a:r>
            <a:endParaRPr dirty="0"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3" name="Google Shape;1863;p20"/>
          <p:cNvSpPr/>
          <p:nvPr/>
        </p:nvSpPr>
        <p:spPr>
          <a:xfrm>
            <a:off x="3045605" y="3452498"/>
            <a:ext cx="134400" cy="134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861" name="Google Shape;1861;p20"/>
          <p:cNvCxnSpPr>
            <a:cxnSpLocks/>
            <a:stCxn id="1857" idx="1"/>
            <a:endCxn id="1863" idx="4"/>
          </p:cNvCxnSpPr>
          <p:nvPr/>
        </p:nvCxnSpPr>
        <p:spPr>
          <a:xfrm rot="10800000">
            <a:off x="3112806" y="3586898"/>
            <a:ext cx="1703053" cy="705694"/>
          </a:xfrm>
          <a:prstGeom prst="bentConnector2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360</Words>
  <Application>Microsoft Office PowerPoint</Application>
  <PresentationFormat>Presentación en pantalla (16:9)</PresentationFormat>
  <Paragraphs>82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Fira Code</vt:lpstr>
      <vt:lpstr>Programming Language Workshop for Beginners by Slidesgo</vt:lpstr>
      <vt:lpstr>Los Gowrdos - Team{</vt:lpstr>
      <vt:lpstr>User History {Maping}</vt:lpstr>
      <vt:lpstr>Prioridades {               </vt:lpstr>
      <vt:lpstr>Historia de “Usuario” {               }</vt:lpstr>
      <vt:lpstr>3C {Card-Comprobacion-Confirmacion}</vt:lpstr>
      <vt:lpstr>/01</vt:lpstr>
      <vt:lpstr>/02</vt:lpstr>
      <vt:lpstr>/03</vt:lpstr>
      <vt:lpstr>Mockups[Sketches]; </vt:lpstr>
      <vt:lpstr>FATCash{VBForms}</vt:lpstr>
      <vt:lpstr>Console.writeline (“Gracias”)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Gowrdos - Team{</dc:title>
  <dc:creator>Laboratorio Estudiantes</dc:creator>
  <cp:lastModifiedBy>Laboratorio Estudiantes</cp:lastModifiedBy>
  <cp:revision>13</cp:revision>
  <dcterms:modified xsi:type="dcterms:W3CDTF">2023-03-03T02:55:08Z</dcterms:modified>
</cp:coreProperties>
</file>