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B82C5-C2D2-5F95-9301-58E407276293}" v="467" dt="2023-03-24T00:55:12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BARRIENTOS ALVARADO" userId="S::gabriel.barrientos1@ulatina.net::f3d4b36f-b6f2-4e7d-9052-d9edc3c2fa46" providerId="AD" clId="Web-{5F6B82C5-C2D2-5F95-9301-58E407276293}"/>
    <pc:docChg chg="modSld">
      <pc:chgData name="GABRIEL BARRIENTOS ALVARADO" userId="S::gabriel.barrientos1@ulatina.net::f3d4b36f-b6f2-4e7d-9052-d9edc3c2fa46" providerId="AD" clId="Web-{5F6B82C5-C2D2-5F95-9301-58E407276293}" dt="2023-03-24T00:55:08.478" v="449"/>
      <pc:docMkLst>
        <pc:docMk/>
      </pc:docMkLst>
      <pc:sldChg chg="modSp">
        <pc:chgData name="GABRIEL BARRIENTOS ALVARADO" userId="S::gabriel.barrientos1@ulatina.net::f3d4b36f-b6f2-4e7d-9052-d9edc3c2fa46" providerId="AD" clId="Web-{5F6B82C5-C2D2-5F95-9301-58E407276293}" dt="2023-03-24T00:55:08.478" v="449"/>
        <pc:sldMkLst>
          <pc:docMk/>
          <pc:sldMk cId="2202835830" sldId="256"/>
        </pc:sldMkLst>
        <pc:graphicFrameChg chg="mod modGraphic">
          <ac:chgData name="GABRIEL BARRIENTOS ALVARADO" userId="S::gabriel.barrientos1@ulatina.net::f3d4b36f-b6f2-4e7d-9052-d9edc3c2fa46" providerId="AD" clId="Web-{5F6B82C5-C2D2-5F95-9301-58E407276293}" dt="2023-03-24T00:55:08.478" v="449"/>
          <ac:graphicFrameMkLst>
            <pc:docMk/>
            <pc:sldMk cId="2202835830" sldId="256"/>
            <ac:graphicFrameMk id="5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2CC-921F-4B3E-8EDA-CD2BC22443C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A262-1339-475F-9D1D-C81CD9C5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83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2CC-921F-4B3E-8EDA-CD2BC22443C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A262-1339-475F-9D1D-C81CD9C5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47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2CC-921F-4B3E-8EDA-CD2BC22443C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A262-1339-475F-9D1D-C81CD9C5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730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2CC-921F-4B3E-8EDA-CD2BC22443C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A262-1339-475F-9D1D-C81CD9C5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3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2CC-921F-4B3E-8EDA-CD2BC22443C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A262-1339-475F-9D1D-C81CD9C5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42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2CC-921F-4B3E-8EDA-CD2BC22443C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A262-1339-475F-9D1D-C81CD9C5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07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2CC-921F-4B3E-8EDA-CD2BC22443C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A262-1339-475F-9D1D-C81CD9C5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8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2CC-921F-4B3E-8EDA-CD2BC22443C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A262-1339-475F-9D1D-C81CD9C5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57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2CC-921F-4B3E-8EDA-CD2BC22443C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A262-1339-475F-9D1D-C81CD9C5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9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2CC-921F-4B3E-8EDA-CD2BC22443C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A262-1339-475F-9D1D-C81CD9C5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9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902CC-921F-4B3E-8EDA-CD2BC22443C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DA262-1339-475F-9D1D-C81CD9C5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7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902CC-921F-4B3E-8EDA-CD2BC22443C5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CDA262-1339-475F-9D1D-C81CD9C552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65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192632"/>
              </p:ext>
            </p:extLst>
          </p:nvPr>
        </p:nvGraphicFramePr>
        <p:xfrm>
          <a:off x="0" y="7386"/>
          <a:ext cx="12187050" cy="685061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062350">
                  <a:extLst>
                    <a:ext uri="{9D8B030D-6E8A-4147-A177-3AD203B41FA5}">
                      <a16:colId xmlns:a16="http://schemas.microsoft.com/office/drawing/2014/main" val="1510922648"/>
                    </a:ext>
                  </a:extLst>
                </a:gridCol>
                <a:gridCol w="4062350">
                  <a:extLst>
                    <a:ext uri="{9D8B030D-6E8A-4147-A177-3AD203B41FA5}">
                      <a16:colId xmlns:a16="http://schemas.microsoft.com/office/drawing/2014/main" val="2562773493"/>
                    </a:ext>
                  </a:extLst>
                </a:gridCol>
                <a:gridCol w="4062350">
                  <a:extLst>
                    <a:ext uri="{9D8B030D-6E8A-4147-A177-3AD203B41FA5}">
                      <a16:colId xmlns:a16="http://schemas.microsoft.com/office/drawing/2014/main" val="330687596"/>
                    </a:ext>
                  </a:extLst>
                </a:gridCol>
              </a:tblGrid>
              <a:tr h="42877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 err="1"/>
                        <a:t>Necesidad</a:t>
                      </a: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dirty="0">
                          <a:latin typeface="Cascadia Mono SemiBold"/>
                        </a:rPr>
                        <a:t>Primera</a:t>
                      </a:r>
                      <a:endParaRPr lang="en-US" dirty="0">
                        <a:latin typeface="Cascadia Mono SemiBold"/>
                      </a:endParaRPr>
                    </a:p>
                  </a:txBody>
                  <a:tcPr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MX" dirty="0">
                          <a:latin typeface="Cascadia Mono SemiBold"/>
                        </a:rPr>
                        <a:t>Segunda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1963"/>
                  </a:ext>
                </a:extLst>
              </a:tr>
              <a:tr h="2079924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Cascadia Mono SemiBold"/>
                        </a:rPr>
                        <a:t>Incremento #1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s-MX" sz="1600" dirty="0">
                        <a:latin typeface="Cascadia Mono SemiBold"/>
                      </a:endParaRPr>
                    </a:p>
                    <a:p>
                      <a:r>
                        <a:rPr lang="es-MX" sz="1600" dirty="0">
                          <a:latin typeface="Cascadia Mono SemiBold"/>
                        </a:rPr>
                        <a:t>Objetivo:</a:t>
                      </a:r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</a:rPr>
                        <a:t>Aperturizar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</a:rPr>
                        <a:t> </a:t>
                      </a:r>
                    </a:p>
                    <a:p>
                      <a:pPr lvl="0">
                        <a:buNone/>
                      </a:pPr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</a:rPr>
                        <a:t>nuestro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</a:rPr>
                        <a:t> </a:t>
                      </a:r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</a:rPr>
                        <a:t>programa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</a:rPr>
                        <a:t> </a:t>
                      </a:r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</a:rPr>
                        <a:t>como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</a:rPr>
                        <a:t> “</a:t>
                      </a:r>
                      <a:r>
                        <a:rPr lang="en-US" sz="16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</a:rPr>
                        <a:t>funcional</a:t>
                      </a:r>
                      <a:r>
                        <a:rPr lang="en-US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</a:rPr>
                        <a:t>”</a:t>
                      </a:r>
                      <a:endParaRPr lang="en-US"/>
                    </a:p>
                    <a:p>
                      <a:endParaRPr lang="es-MX" sz="1600" dirty="0">
                        <a:latin typeface="Cascadia Mono SemiBold" panose="020B0609020000020004" pitchFamily="49" charset="0"/>
                        <a:cs typeface="Cascadia Mono SemiBold" panose="020B0609020000020004" pitchFamily="49" charset="0"/>
                      </a:endParaRPr>
                    </a:p>
                    <a:p>
                      <a:r>
                        <a:rPr lang="es-MX" sz="1600" dirty="0">
                          <a:latin typeface="Cascadia Mono SemiBold" panose="020B0609020000020004" pitchFamily="49" charset="0"/>
                          <a:cs typeface="Cascadia Mono SemiBold" panose="020B0609020000020004" pitchFamily="49" charset="0"/>
                        </a:rPr>
                        <a:t>Fecha:23/03/23</a:t>
                      </a:r>
                      <a:endParaRPr lang="en-US" sz="1600" dirty="0">
                        <a:latin typeface="Cascadia Mono SemiBold" panose="020B0609020000020004" pitchFamily="49" charset="0"/>
                        <a:cs typeface="Cascadia Mono SemiBold" panose="020B0609020000020004" pitchFamily="49" charset="0"/>
                      </a:endParaRPr>
                    </a:p>
                  </a:txBody>
                  <a:tcP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 typeface="Courier New" panose="02070309020205020404" pitchFamily="49" charset="0"/>
                        <a:buChar char="o"/>
                      </a:pPr>
                      <a:r>
                        <a:rPr lang="es-CR" sz="1600" b="0" i="0" kern="1200" dirty="0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</a:rPr>
                        <a:t>Crear Registro</a:t>
                      </a:r>
                      <a:r>
                        <a:rPr lang="es-ES" sz="1600" b="0" i="0" kern="1200" dirty="0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</a:rPr>
                        <a:t>​</a:t>
                      </a:r>
                      <a:endParaRPr lang="en-US"/>
                    </a:p>
                    <a:p>
                      <a:pPr marL="285750" lvl="0" indent="-285750" rtl="0">
                        <a:buFont typeface="Courier New" panose="02070309020205020404" pitchFamily="49" charset="0"/>
                        <a:buChar char="o"/>
                      </a:pPr>
                      <a:r>
                        <a:rPr lang="es-CR" sz="1600" b="0" i="0" kern="1200" dirty="0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</a:rPr>
                        <a:t>Inicio de Sesión</a:t>
                      </a:r>
                      <a:r>
                        <a:rPr lang="es-ES" sz="1600" b="0" i="0" kern="1200" dirty="0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</a:rPr>
                        <a:t>​</a:t>
                      </a:r>
                      <a:endParaRPr lang="es-ES" dirty="0"/>
                    </a:p>
                    <a:p>
                      <a:pPr marL="285750" lvl="0" indent="-285750">
                        <a:buClr>
                          <a:srgbClr val="000000"/>
                        </a:buClr>
                        <a:buFont typeface="Courier New,monospace"/>
                        <a:buChar char="o"/>
                      </a:pPr>
                      <a:r>
                        <a:rPr lang="es-CR" sz="1600" b="0" i="0" u="none" strike="noStrike" noProof="0" dirty="0">
                          <a:solidFill>
                            <a:schemeClr val="dk1"/>
                          </a:solidFill>
                          <a:latin typeface="Cascadia Mono SemiBold"/>
                        </a:rPr>
                        <a:t>Ingresar “Gastos”</a:t>
                      </a:r>
                      <a:r>
                        <a:rPr lang="es-ES" sz="1600" b="0" i="0" u="none" strike="noStrike" noProof="0" dirty="0">
                          <a:solidFill>
                            <a:schemeClr val="dk1"/>
                          </a:solidFill>
                          <a:latin typeface="Cascadia Mono SemiBold"/>
                        </a:rPr>
                        <a:t> </a:t>
                      </a:r>
                      <a:endParaRPr lang="en-US" sz="1600" b="0" i="0" u="none" strike="noStrike" noProof="0" dirty="0"/>
                    </a:p>
                    <a:p>
                      <a:pPr marL="285750" lvl="0" indent="-285750">
                        <a:buClr>
                          <a:srgbClr val="000000"/>
                        </a:buClr>
                        <a:buFont typeface="Courier New,monospace"/>
                        <a:buChar char="o"/>
                      </a:pPr>
                      <a:r>
                        <a:rPr lang="es-CR" sz="1600" b="0" i="0" u="none" strike="noStrike" noProof="0" dirty="0">
                          <a:solidFill>
                            <a:schemeClr val="dk1"/>
                          </a:solidFill>
                          <a:latin typeface="Cascadia Mono SemiBold"/>
                        </a:rPr>
                        <a:t>Ingresar “Ingresos”</a:t>
                      </a:r>
                      <a:r>
                        <a:rPr lang="es-ES" sz="1600" b="0" i="0" u="none" strike="noStrike" noProof="0" dirty="0">
                          <a:solidFill>
                            <a:schemeClr val="dk1"/>
                          </a:solidFill>
                          <a:latin typeface="Cascadia Mono SemiBold"/>
                        </a:rPr>
                        <a:t> </a:t>
                      </a:r>
                      <a:endParaRPr lang="en-US" sz="1600" b="0" i="0" u="none" strike="noStrike" noProof="0" dirty="0"/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Courier New,monospace"/>
                        <a:buChar char="o"/>
                      </a:pPr>
                      <a:endParaRPr lang="es-ES" sz="1600" b="0" i="0" u="none" strike="noStrike" noProof="0" dirty="0">
                        <a:solidFill>
                          <a:schemeClr val="dk1"/>
                        </a:solidFill>
                        <a:latin typeface="Cascadia Mono SemiBold"/>
                      </a:endParaRPr>
                    </a:p>
                    <a:p>
                      <a:pPr lvl="0">
                        <a:buNone/>
                      </a:pPr>
                      <a:endParaRPr lang="en-US" sz="1600" dirty="0">
                        <a:latin typeface="Cascadia Mono SemiBold"/>
                        <a:cs typeface="Cascadia Mono SemiBold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</a:pPr>
                      <a:r>
                        <a:rPr lang="es-CR" sz="1600" b="0" i="0" kern="1200" dirty="0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  <a:cs typeface="Cascadia Mono SemiBold" panose="020B0609020000020004" pitchFamily="49" charset="0"/>
                        </a:rPr>
                        <a:t>Tipo de gasto</a:t>
                      </a:r>
                      <a:r>
                        <a:rPr lang="es-ES" sz="1600" b="0" i="0" kern="1200" dirty="0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  <a:cs typeface="Cascadia Mono SemiBold" panose="020B0609020000020004" pitchFamily="49" charset="0"/>
                        </a:rPr>
                        <a:t>​</a:t>
                      </a:r>
                    </a:p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s-CR" sz="1600" b="0" i="0" kern="1200" dirty="0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  <a:cs typeface="Cascadia Mono SemiBold" panose="020B0609020000020004" pitchFamily="49" charset="0"/>
                        </a:rPr>
                        <a:t>Mostrar un reporte de los gastos e ingresos por fecha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endParaRPr lang="es-ES" sz="1600" b="0" i="0" kern="1200" dirty="0">
                        <a:solidFill>
                          <a:schemeClr val="dk1"/>
                        </a:solidFill>
                        <a:effectLst/>
                        <a:latin typeface="Cascadia Mono SemiBold" panose="020B0609020000020004" pitchFamily="49" charset="0"/>
                        <a:ea typeface="+mn-ea"/>
                        <a:cs typeface="Cascadia Mono SemiBold" panose="020B0609020000020004" pitchFamily="49" charset="0"/>
                      </a:endParaRPr>
                    </a:p>
                    <a:p>
                      <a:pPr marL="285750" indent="-285750">
                        <a:buFont typeface="Courier New" panose="02070309020205020404" pitchFamily="49" charset="0"/>
                        <a:buChar char="o"/>
                      </a:pPr>
                      <a:endParaRPr lang="en-US" sz="1600" dirty="0">
                        <a:latin typeface="Cascadia Mono SemiBold" panose="020B0609020000020004" pitchFamily="49" charset="0"/>
                        <a:cs typeface="Cascadia Mono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86851"/>
                  </a:ext>
                </a:extLst>
              </a:tr>
              <a:tr h="2067578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Cascadia Mono SemiBold" panose="020B0609020000020004" pitchFamily="49" charset="0"/>
                          <a:cs typeface="Cascadia Mono SemiBold" panose="020B0609020000020004" pitchFamily="49" charset="0"/>
                        </a:rPr>
                        <a:t>Incremento #2</a:t>
                      </a:r>
                    </a:p>
                    <a:p>
                      <a:r>
                        <a:rPr lang="es-MX" sz="1600" dirty="0">
                          <a:latin typeface="Cascadia Mono SemiBold"/>
                          <a:cs typeface="Cascadia Mono SemiBold" panose="020B0609020000020004" pitchFamily="49" charset="0"/>
                        </a:rPr>
                        <a:t>Objetivo: Añadir</a:t>
                      </a:r>
                      <a:r>
                        <a:rPr lang="es-MX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  <a:cs typeface="Cascadia Mono SemiBold" panose="020B0609020000020004" pitchFamily="49" charset="0"/>
                        </a:rPr>
                        <a:t> herramientas que hagan más amigables la interacción del usuario con nuestro programa</a:t>
                      </a:r>
                      <a:r>
                        <a:rPr lang="es-MX" sz="1600" b="0" i="0" kern="1200" dirty="0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  <a:cs typeface="Cascadia Mono SemiBold" panose="020B0609020000020004" pitchFamily="49" charset="0"/>
                        </a:rPr>
                        <a:t>​.</a:t>
                      </a:r>
                    </a:p>
                    <a:p>
                      <a:r>
                        <a:rPr lang="es-MX" sz="1600" b="0" i="0" kern="1200" dirty="0">
                          <a:solidFill>
                            <a:schemeClr val="dk1"/>
                          </a:solidFill>
                          <a:effectLst/>
                          <a:latin typeface="Cascadia Mono SemiBold" panose="020B0609020000020004" pitchFamily="49" charset="0"/>
                          <a:ea typeface="+mn-ea"/>
                          <a:cs typeface="Cascadia Mono SemiBold" panose="020B0609020000020004" pitchFamily="49" charset="0"/>
                        </a:rPr>
                        <a:t>Fecha: 06/04/23</a:t>
                      </a:r>
                    </a:p>
                    <a:p>
                      <a:endParaRPr lang="en-US" sz="1600" dirty="0">
                        <a:latin typeface="Cascadia Mono SemiBold" panose="020B0609020000020004" pitchFamily="49" charset="0"/>
                        <a:cs typeface="Cascadia Mono SemiBold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 typeface="Courier New" panose="02070309020205020404" pitchFamily="49" charset="0"/>
                        <a:buChar char="o"/>
                      </a:pPr>
                      <a:r>
                        <a:rPr lang="es-CR" sz="16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Cascadia Mono SemiBold"/>
                        </a:rPr>
                        <a:t>Definir metas</a:t>
                      </a:r>
                      <a:r>
                        <a:rPr lang="es-ES" sz="1600" b="0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Cascadia Mono SemiBold"/>
                        </a:rPr>
                        <a:t> </a:t>
                      </a:r>
                      <a:endParaRPr lang="es-CR" sz="1600" b="0" i="0" kern="1200" dirty="0">
                        <a:solidFill>
                          <a:schemeClr val="dk1"/>
                        </a:solidFill>
                        <a:effectLst/>
                        <a:latin typeface="Cascadia Mono SemiBold"/>
                        <a:ea typeface="+mn-ea"/>
                      </a:endParaRPr>
                    </a:p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s-CR" sz="1600" b="0" i="0" kern="1200" dirty="0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</a:rPr>
                        <a:t>Ver información personal</a:t>
                      </a:r>
                      <a:r>
                        <a:rPr lang="es-ES" sz="1600" b="0" i="0" kern="1200" dirty="0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</a:rPr>
                        <a:t>​</a:t>
                      </a:r>
                      <a:endParaRPr lang="en-US"/>
                    </a:p>
                    <a:p>
                      <a:pPr marL="285750" lvl="0" indent="-285750">
                        <a:buFont typeface="Courier New" panose="02070309020205020404" pitchFamily="49" charset="0"/>
                        <a:buChar char="o"/>
                      </a:pPr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  <a:cs typeface="Cascadia Mono SemiBold" panose="020B0609020000020004" pitchFamily="49" charset="0"/>
                        </a:rPr>
                        <a:t>Menú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  <a:cs typeface="Cascadia Mono SemiBold" panose="020B0609020000020004" pitchFamily="49" charset="0"/>
                        </a:rPr>
                        <a:t> principal</a:t>
                      </a:r>
                    </a:p>
                    <a:p>
                      <a:pPr rtl="0" fontAlgn="base"/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ascadia Mono SemiBold" panose="020B0609020000020004" pitchFamily="49" charset="0"/>
                          <a:ea typeface="+mn-ea"/>
                          <a:cs typeface="Cascadia Mono SemiBold" panose="020B0609020000020004" pitchFamily="49" charset="0"/>
                        </a:rPr>
                        <a:t>​</a:t>
                      </a:r>
                    </a:p>
                    <a:p>
                      <a:pPr marL="285750" indent="-285750" rtl="0" fontAlgn="base">
                        <a:buFont typeface="Courier New" panose="02070309020205020404" pitchFamily="49" charset="0"/>
                        <a:buChar char="o"/>
                      </a:pPr>
                      <a:endParaRPr lang="es-ES" sz="1600" b="0" i="0" kern="1200" dirty="0">
                        <a:solidFill>
                          <a:schemeClr val="dk1"/>
                        </a:solidFill>
                        <a:effectLst/>
                        <a:latin typeface="Cascadia Mono SemiBold" panose="020B0609020000020004" pitchFamily="49" charset="0"/>
                        <a:ea typeface="+mn-ea"/>
                        <a:cs typeface="Cascadia Mono SemiBold" panose="020B0609020000020004" pitchFamily="49" charset="0"/>
                      </a:endParaRPr>
                    </a:p>
                    <a:p>
                      <a:endParaRPr lang="en-US" sz="1600" dirty="0">
                        <a:latin typeface="Cascadia Mono SemiBold" panose="020B0609020000020004" pitchFamily="49" charset="0"/>
                        <a:cs typeface="Cascadia Mono SemiBold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Courier New"/>
                        <a:buChar char="o"/>
                      </a:pPr>
                      <a:r>
                        <a:rPr lang="en-US" sz="1600" dirty="0" err="1">
                          <a:latin typeface="Cascadia Mono SemiBold"/>
                          <a:cs typeface="Cascadia Mono SemiBold" panose="020B0609020000020004" pitchFamily="49" charset="0"/>
                        </a:rPr>
                        <a:t>Gastos</a:t>
                      </a:r>
                      <a:r>
                        <a:rPr lang="en-US" sz="1600" dirty="0">
                          <a:latin typeface="Cascadia Mono SemiBold"/>
                          <a:cs typeface="Cascadia Mono SemiBold" panose="020B06090200000200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ascadia Mono SemiBold"/>
                          <a:cs typeface="Cascadia Mono SemiBold" panose="020B0609020000020004" pitchFamily="49" charset="0"/>
                        </a:rPr>
                        <a:t>totales</a:t>
                      </a:r>
                    </a:p>
                    <a:p>
                      <a:pPr marL="285750" lvl="0" indent="-285750">
                        <a:buFont typeface="Courier New"/>
                        <a:buChar char="o"/>
                      </a:pPr>
                      <a:r>
                        <a:rPr lang="en-US" sz="1600" dirty="0" err="1">
                          <a:latin typeface="Cascadia Mono SemiBold"/>
                          <a:cs typeface="Cascadia Mono SemiBold" panose="020B0609020000020004" pitchFamily="49" charset="0"/>
                        </a:rPr>
                        <a:t>Ingresos</a:t>
                      </a:r>
                      <a:r>
                        <a:rPr lang="en-US" sz="1600" dirty="0">
                          <a:latin typeface="Cascadia Mono SemiBold"/>
                          <a:cs typeface="Cascadia Mono SemiBold" panose="020B0609020000020004" pitchFamily="49" charset="0"/>
                        </a:rPr>
                        <a:t> </a:t>
                      </a:r>
                      <a:r>
                        <a:rPr lang="en-US" sz="1600" dirty="0" err="1">
                          <a:latin typeface="Cascadia Mono SemiBold"/>
                          <a:cs typeface="Cascadia Mono SemiBold" panose="020B0609020000020004" pitchFamily="49" charset="0"/>
                        </a:rPr>
                        <a:t>totales</a:t>
                      </a:r>
                      <a:endParaRPr lang="en-US" sz="1600" dirty="0">
                        <a:latin typeface="Cascadia Mono SemiBold"/>
                        <a:cs typeface="Cascadia Mono SemiBold" panose="020B0609020000020004" pitchFamily="49" charset="0"/>
                      </a:endParaRPr>
                    </a:p>
                    <a:p>
                      <a:pPr marL="285750" lvl="0" indent="-285750">
                        <a:buFont typeface="Courier New"/>
                        <a:buChar char="o"/>
                      </a:pPr>
                      <a:r>
                        <a:rPr lang="en-US" sz="1600" dirty="0">
                          <a:latin typeface="Cascadia Mono SemiBold"/>
                          <a:cs typeface="Cascadia Mono SemiBold" panose="020B0609020000020004" pitchFamily="49" charset="0"/>
                        </a:rPr>
                        <a:t>Ver sus </a:t>
                      </a:r>
                      <a:r>
                        <a:rPr lang="en-US" sz="1600" dirty="0" err="1">
                          <a:latin typeface="Cascadia Mono SemiBold"/>
                          <a:cs typeface="Cascadia Mono SemiBold" panose="020B0609020000020004" pitchFamily="49" charset="0"/>
                        </a:rPr>
                        <a:t>metas</a:t>
                      </a:r>
                      <a:endParaRPr lang="en-US" sz="1600">
                        <a:latin typeface="Cascadia Mono SemiBold"/>
                        <a:cs typeface="Cascadia Mono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440450"/>
                  </a:ext>
                </a:extLst>
              </a:tr>
              <a:tr h="2274336">
                <a:tc>
                  <a:txBody>
                    <a:bodyPr/>
                    <a:lstStyle/>
                    <a:p>
                      <a:pPr rtl="0" fontAlgn="base"/>
                      <a:r>
                        <a:rPr lang="es-CR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scadia Mono SemiBold" panose="020B0609020000020004" pitchFamily="49" charset="0"/>
                          <a:ea typeface="+mn-ea"/>
                          <a:cs typeface="Cascadia Mono SemiBold" panose="020B0609020000020004" pitchFamily="49" charset="0"/>
                        </a:rPr>
                        <a:t>Incremento #3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ascadia Mono SemiBold" panose="020B0609020000020004" pitchFamily="49" charset="0"/>
                          <a:ea typeface="+mn-ea"/>
                          <a:cs typeface="Cascadia Mono SemiBold" panose="020B0609020000020004" pitchFamily="49" charset="0"/>
                        </a:rPr>
                        <a:t>​</a:t>
                      </a:r>
                    </a:p>
                    <a:p>
                      <a:pPr rtl="0" fontAlgn="base"/>
                      <a:r>
                        <a:rPr lang="es-CR" sz="1600" b="0" i="0" kern="1200" dirty="0">
                          <a:solidFill>
                            <a:schemeClr val="dk1"/>
                          </a:solidFill>
                          <a:effectLst/>
                          <a:latin typeface="Cascadia Mono SemiBold" panose="020B0609020000020004" pitchFamily="49" charset="0"/>
                          <a:ea typeface="+mn-ea"/>
                          <a:cs typeface="Cascadia Mono SemiBold" panose="020B0609020000020004" pitchFamily="49" charset="0"/>
                        </a:rPr>
                        <a:t>​</a:t>
                      </a:r>
                    </a:p>
                    <a:p>
                      <a:pPr rtl="0" fontAlgn="base"/>
                      <a:r>
                        <a:rPr lang="es-CR" sz="1600" b="0" i="0" kern="1200" dirty="0">
                          <a:solidFill>
                            <a:schemeClr val="dk1"/>
                          </a:solidFill>
                          <a:effectLst/>
                          <a:latin typeface="Cascadia Mono SemiBold" panose="020B0609020000020004" pitchFamily="49" charset="0"/>
                          <a:ea typeface="+mn-ea"/>
                          <a:cs typeface="Cascadia Mono SemiBold" panose="020B0609020000020004" pitchFamily="49" charset="0"/>
                        </a:rPr>
                        <a:t>Objetivo: </a:t>
                      </a:r>
                      <a:r>
                        <a:rPr lang="es-MX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scadia Mono SemiBold" panose="020B0609020000020004" pitchFamily="49" charset="0"/>
                          <a:ea typeface="+mn-ea"/>
                          <a:cs typeface="Cascadia Mono SemiBold" panose="020B0609020000020004" pitchFamily="49" charset="0"/>
                        </a:rPr>
                        <a:t>Terminar de definir la mayoría de herramientas para nuestros usuarios</a:t>
                      </a:r>
                      <a:r>
                        <a:rPr lang="es-MX" sz="1600" b="0" i="0" kern="1200" dirty="0">
                          <a:solidFill>
                            <a:schemeClr val="dk1"/>
                          </a:solidFill>
                          <a:effectLst/>
                          <a:latin typeface="Cascadia Mono SemiBold" panose="020B0609020000020004" pitchFamily="49" charset="0"/>
                          <a:ea typeface="+mn-ea"/>
                          <a:cs typeface="Cascadia Mono SemiBold" panose="020B0609020000020004" pitchFamily="49" charset="0"/>
                        </a:rPr>
                        <a:t>​</a:t>
                      </a:r>
                      <a:endParaRPr lang="es-CR" sz="1600" b="0" i="0" kern="1200" dirty="0">
                        <a:solidFill>
                          <a:schemeClr val="dk1"/>
                        </a:solidFill>
                        <a:effectLst/>
                        <a:latin typeface="Cascadia Mono SemiBold" panose="020B0609020000020004" pitchFamily="49" charset="0"/>
                        <a:ea typeface="+mn-ea"/>
                        <a:cs typeface="Cascadia Mono SemiBold" panose="020B0609020000020004" pitchFamily="49" charset="0"/>
                      </a:endParaRPr>
                    </a:p>
                    <a:p>
                      <a:pPr rtl="0" fontAlgn="base"/>
                      <a:endParaRPr lang="es-CR" sz="1600" b="0" i="0" u="none" strike="noStrike" kern="1200" dirty="0">
                        <a:solidFill>
                          <a:schemeClr val="dk1"/>
                        </a:solidFill>
                        <a:effectLst/>
                        <a:latin typeface="Cascadia Mono SemiBold" panose="020B0609020000020004" pitchFamily="49" charset="0"/>
                        <a:ea typeface="+mn-ea"/>
                        <a:cs typeface="Cascadia Mono SemiBold" panose="020B0609020000020004" pitchFamily="49" charset="0"/>
                      </a:endParaRPr>
                    </a:p>
                    <a:p>
                      <a:pPr rtl="0" fontAlgn="base"/>
                      <a:r>
                        <a:rPr lang="es-CR" sz="16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Cascadia Mono SemiBold" panose="020B0609020000020004" pitchFamily="49" charset="0"/>
                          <a:ea typeface="+mn-ea"/>
                          <a:cs typeface="Cascadia Mono SemiBold" panose="020B0609020000020004" pitchFamily="49" charset="0"/>
                        </a:rPr>
                        <a:t>Fecha:20/04/23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Cascadia Mono SemiBold" panose="020B0609020000020004" pitchFamily="49" charset="0"/>
                          <a:ea typeface="+mn-ea"/>
                          <a:cs typeface="Cascadia Mono SemiBold" panose="020B0609020000020004" pitchFamily="49" charset="0"/>
                        </a:rPr>
                        <a:t>​</a:t>
                      </a:r>
                    </a:p>
                    <a:p>
                      <a:endParaRPr lang="en-US" sz="1600" dirty="0">
                        <a:latin typeface="Cascadia Mono SemiBold" panose="020B0609020000020004" pitchFamily="49" charset="0"/>
                        <a:cs typeface="Cascadia Mono SemiBold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Clr>
                          <a:srgbClr val="000000"/>
                        </a:buClr>
                        <a:buFont typeface="Courier New,monospace"/>
                        <a:buChar char="o"/>
                      </a:pPr>
                      <a:r>
                        <a:rPr lang="es-CR" sz="1600" b="0" i="0" u="none" strike="noStrike" noProof="0" dirty="0">
                          <a:solidFill>
                            <a:schemeClr val="dk1"/>
                          </a:solidFill>
                          <a:latin typeface="Cascadia Mono SemiBold"/>
                        </a:rPr>
                        <a:t>Actualizar Registro</a:t>
                      </a:r>
                      <a:r>
                        <a:rPr lang="es-ES" sz="1600" b="0" i="0" u="none" strike="noStrike" noProof="0" dirty="0">
                          <a:solidFill>
                            <a:schemeClr val="dk1"/>
                          </a:solidFill>
                          <a:latin typeface="Cascadia Mono SemiBold"/>
                        </a:rPr>
                        <a:t> </a:t>
                      </a:r>
                      <a:endParaRPr lang="en-US" sz="1600" b="0" i="0" u="none" strike="noStrike" noProof="0" dirty="0"/>
                    </a:p>
                    <a:p>
                      <a:pPr marL="285750" lvl="0" indent="-285750">
                        <a:buClr>
                          <a:srgbClr val="000000"/>
                        </a:buClr>
                        <a:buFont typeface="Courier New,monospace"/>
                        <a:buChar char="o"/>
                      </a:pPr>
                      <a:r>
                        <a:rPr lang="es-CR" sz="1600" b="0" i="0" u="none" strike="noStrike" noProof="0" dirty="0">
                          <a:solidFill>
                            <a:schemeClr val="dk1"/>
                          </a:solidFill>
                          <a:latin typeface="Cascadia Mono SemiBold"/>
                        </a:rPr>
                        <a:t>Olvidar contraseña</a:t>
                      </a:r>
                      <a:r>
                        <a:rPr lang="en-US" sz="1600" b="0" i="0" u="none" strike="noStrike" noProof="0" dirty="0">
                          <a:solidFill>
                            <a:schemeClr val="dk1"/>
                          </a:solidFill>
                          <a:latin typeface="Cascadia Mono SemiBold"/>
                        </a:rPr>
                        <a:t> </a:t>
                      </a:r>
                      <a:endParaRPr lang="en-US" sz="1600" b="0" i="0" u="none" strike="noStrike" noProof="0" dirty="0"/>
                    </a:p>
                    <a:p>
                      <a:pPr lvl="0">
                        <a:buNone/>
                      </a:pPr>
                      <a:endParaRPr lang="es-MX" sz="1600" dirty="0">
                        <a:latin typeface="Cascadia Mono SemiBold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 fontAlgn="base">
                        <a:buFont typeface="Courier New" panose="02070309020205020404" pitchFamily="49" charset="0"/>
                        <a:buChar char="o"/>
                      </a:pPr>
                      <a:r>
                        <a:rPr lang="es-CR" sz="1600" b="0" i="0" kern="1200" dirty="0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  <a:cs typeface="Cascadia Mono SemiBold" panose="020B0609020000020004" pitchFamily="49" charset="0"/>
                        </a:rPr>
                        <a:t>Análisis de gastos</a:t>
                      </a:r>
                      <a:r>
                        <a:rPr lang="es-ES" sz="1600" b="0" i="0" kern="1200" dirty="0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  <a:cs typeface="Cascadia Mono SemiBold" panose="020B0609020000020004" pitchFamily="49" charset="0"/>
                        </a:rPr>
                        <a:t>​</a:t>
                      </a:r>
                    </a:p>
                    <a:p>
                      <a:pPr marL="285750" indent="-285750" rtl="0" fontAlgn="base">
                        <a:buFont typeface="Courier New" panose="02070309020205020404" pitchFamily="49" charset="0"/>
                        <a:buChar char="o"/>
                      </a:pPr>
                      <a:r>
                        <a:rPr lang="es-CR" sz="1600" b="0" i="0" kern="1200" dirty="0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  <a:cs typeface="Cascadia Mono SemiBold" panose="020B0609020000020004" pitchFamily="49" charset="0"/>
                        </a:rPr>
                        <a:t>Análisis de ingresos</a:t>
                      </a:r>
                      <a:r>
                        <a:rPr lang="es-ES" sz="1600" b="0" i="0" kern="1200" dirty="0">
                          <a:solidFill>
                            <a:schemeClr val="dk1"/>
                          </a:solidFill>
                          <a:effectLst/>
                          <a:latin typeface="Cascadia Mono SemiBold"/>
                          <a:ea typeface="+mn-ea"/>
                          <a:cs typeface="Cascadia Mono SemiBold" panose="020B0609020000020004" pitchFamily="49" charset="0"/>
                        </a:rPr>
                        <a:t>​</a:t>
                      </a:r>
                    </a:p>
                    <a:p>
                      <a:endParaRPr lang="en-US" sz="1600" dirty="0">
                        <a:latin typeface="Cascadia Mono SemiBold" panose="020B0609020000020004" pitchFamily="49" charset="0"/>
                        <a:cs typeface="Cascadia Mono SemiBold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026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28358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110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</dc:creator>
  <cp:lastModifiedBy>HP</cp:lastModifiedBy>
  <cp:revision>62</cp:revision>
  <dcterms:created xsi:type="dcterms:W3CDTF">2023-03-16T04:44:53Z</dcterms:created>
  <dcterms:modified xsi:type="dcterms:W3CDTF">2023-03-24T00:55:12Z</dcterms:modified>
</cp:coreProperties>
</file>