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0C85335-8EEE-4707-AE9C-59A31C5DE033}" type="datetimeFigureOut">
              <a:rPr lang="es-CL" smtClean="0"/>
              <a:t>14-03-2025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BFE5933-6AC4-4C47-99E2-FD2D861CC2B3}" type="slidenum">
              <a:rPr lang="es-CL" smtClean="0"/>
              <a:t>‹Nº›</a:t>
            </a:fld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5517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85335-8EEE-4707-AE9C-59A31C5DE033}" type="datetimeFigureOut">
              <a:rPr lang="es-CL" smtClean="0"/>
              <a:t>14-03-2025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5933-6AC4-4C47-99E2-FD2D861CC2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50745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85335-8EEE-4707-AE9C-59A31C5DE033}" type="datetimeFigureOut">
              <a:rPr lang="es-CL" smtClean="0"/>
              <a:t>14-03-2025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5933-6AC4-4C47-99E2-FD2D861CC2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18795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85335-8EEE-4707-AE9C-59A31C5DE033}" type="datetimeFigureOut">
              <a:rPr lang="es-CL" smtClean="0"/>
              <a:t>14-03-2025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5933-6AC4-4C47-99E2-FD2D861CC2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87235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85335-8EEE-4707-AE9C-59A31C5DE033}" type="datetimeFigureOut">
              <a:rPr lang="es-CL" smtClean="0"/>
              <a:t>14-03-2025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5933-6AC4-4C47-99E2-FD2D861CC2B3}" type="slidenum">
              <a:rPr lang="es-CL" smtClean="0"/>
              <a:t>‹Nº›</a:t>
            </a:fld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16446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85335-8EEE-4707-AE9C-59A31C5DE033}" type="datetimeFigureOut">
              <a:rPr lang="es-CL" smtClean="0"/>
              <a:t>14-03-2025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5933-6AC4-4C47-99E2-FD2D861CC2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78298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85335-8EEE-4707-AE9C-59A31C5DE033}" type="datetimeFigureOut">
              <a:rPr lang="es-CL" smtClean="0"/>
              <a:t>14-03-2025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5933-6AC4-4C47-99E2-FD2D861CC2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5073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85335-8EEE-4707-AE9C-59A31C5DE033}" type="datetimeFigureOut">
              <a:rPr lang="es-CL" smtClean="0"/>
              <a:t>14-03-2025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5933-6AC4-4C47-99E2-FD2D861CC2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5795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85335-8EEE-4707-AE9C-59A31C5DE033}" type="datetimeFigureOut">
              <a:rPr lang="es-CL" smtClean="0"/>
              <a:t>14-03-2025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5933-6AC4-4C47-99E2-FD2D861CC2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8548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85335-8EEE-4707-AE9C-59A31C5DE033}" type="datetimeFigureOut">
              <a:rPr lang="es-CL" smtClean="0"/>
              <a:t>14-03-2025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5933-6AC4-4C47-99E2-FD2D861CC2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77752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85335-8EEE-4707-AE9C-59A31C5DE033}" type="datetimeFigureOut">
              <a:rPr lang="es-CL" smtClean="0"/>
              <a:t>14-03-2025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E5933-6AC4-4C47-99E2-FD2D861CC2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08371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0C85335-8EEE-4707-AE9C-59A31C5DE033}" type="datetimeFigureOut">
              <a:rPr lang="es-CL" smtClean="0"/>
              <a:t>14-03-2025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BFE5933-6AC4-4C47-99E2-FD2D861CC2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01832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B65FE2-05E5-4BF8-A7F1-FE9BCA4276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sz="6000" b="1" dirty="0" err="1"/>
              <a:t>InvenTrack</a:t>
            </a:r>
            <a:br>
              <a:rPr lang="es-MX" sz="6000" dirty="0"/>
            </a:b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3BADE8-F4CD-49C8-A703-E9DE363AF9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Integrante: Javier Enrique Duran Benavides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761629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87008F-BA03-4BBE-BF2B-1AF62AA38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8199" y="110065"/>
            <a:ext cx="287867" cy="313267"/>
          </a:xfrm>
        </p:spPr>
        <p:txBody>
          <a:bodyPr>
            <a:noAutofit/>
          </a:bodyPr>
          <a:lstStyle/>
          <a:p>
            <a:endParaRPr lang="es-CL" sz="1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94963C-9D87-4CFE-9039-7852D9200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99" y="0"/>
            <a:ext cx="10515600" cy="4896908"/>
          </a:xfrm>
        </p:spPr>
        <p:txBody>
          <a:bodyPr>
            <a:noAutofit/>
          </a:bodyPr>
          <a:lstStyle/>
          <a:p>
            <a:r>
              <a:rPr lang="es-MX" sz="1200" b="1" dirty="0"/>
              <a:t>Definición del Proyecto</a:t>
            </a:r>
            <a:endParaRPr lang="es-MX" sz="1200" dirty="0"/>
          </a:p>
          <a:p>
            <a:r>
              <a:rPr lang="es-MX" sz="1200" b="1" dirty="0"/>
              <a:t>Tipo de Proyecto:</a:t>
            </a:r>
            <a:r>
              <a:rPr lang="es-MX" sz="1200" dirty="0"/>
              <a:t> Página web</a:t>
            </a:r>
          </a:p>
          <a:p>
            <a:r>
              <a:rPr lang="es-MX" sz="1200" b="1" dirty="0"/>
              <a:t>Objetivo del Proyecto:</a:t>
            </a:r>
            <a:br>
              <a:rPr lang="es-MX" sz="1200" dirty="0"/>
            </a:br>
            <a:r>
              <a:rPr lang="es-MX" sz="1200" dirty="0" err="1"/>
              <a:t>InvenTrack</a:t>
            </a:r>
            <a:r>
              <a:rPr lang="es-MX" sz="1200" dirty="0"/>
              <a:t> es una plataforma web diseñada para permitir a empresas o comercios gestionar de manera eficiente su inventario de productos. La herramienta facilita la administración de stock, la realización de pedidos de reabastecimiento y la generación de reportes sobre ventas y existencias. Su objetivo es mejorar la organización, la toma de decisiones y la optimización de procesos relacionados con la gestión de inventarios.</a:t>
            </a:r>
          </a:p>
          <a:p>
            <a:r>
              <a:rPr lang="es-MX" sz="1200" b="1" dirty="0"/>
              <a:t>Usuarios Principales:</a:t>
            </a:r>
            <a:endParaRPr lang="es-MX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s-MX" sz="1200" b="1" dirty="0"/>
              <a:t>Propietarios</a:t>
            </a:r>
            <a:endParaRPr lang="es-MX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s-MX" sz="1200" b="1" dirty="0"/>
              <a:t>Administradores</a:t>
            </a:r>
            <a:endParaRPr lang="es-MX" sz="1200" dirty="0"/>
          </a:p>
          <a:p>
            <a:r>
              <a:rPr lang="es-MX" sz="1200" b="1" dirty="0"/>
              <a:t>Funciones Principales:</a:t>
            </a:r>
            <a:endParaRPr lang="es-MX" sz="1200" dirty="0"/>
          </a:p>
          <a:p>
            <a:pPr>
              <a:buFont typeface="+mj-lt"/>
              <a:buAutoNum type="arabicPeriod"/>
            </a:pPr>
            <a:r>
              <a:rPr lang="es-MX" sz="1200" b="1" dirty="0"/>
              <a:t>Gestión de productos:</a:t>
            </a:r>
            <a:r>
              <a:rPr lang="es-MX" sz="1200" dirty="0"/>
              <a:t> Los usuarios podrán agregar, editar y eliminar productos en el inventario.</a:t>
            </a:r>
          </a:p>
          <a:p>
            <a:pPr>
              <a:buFont typeface="+mj-lt"/>
              <a:buAutoNum type="arabicPeriod"/>
            </a:pPr>
            <a:r>
              <a:rPr lang="es-MX" sz="1200" b="1" dirty="0"/>
              <a:t>Control de inventario:</a:t>
            </a:r>
            <a:r>
              <a:rPr lang="es-MX" sz="1200" dirty="0"/>
              <a:t> La aplicación monitorea los niveles de stock y envía alertas cuando los productos tienen baja existencia.</a:t>
            </a:r>
          </a:p>
          <a:p>
            <a:pPr>
              <a:buFont typeface="+mj-lt"/>
              <a:buAutoNum type="arabicPeriod"/>
            </a:pPr>
            <a:r>
              <a:rPr lang="es-MX" sz="1200" b="1" dirty="0"/>
              <a:t>Gestión de pedidos:</a:t>
            </a:r>
            <a:r>
              <a:rPr lang="es-MX" sz="1200" dirty="0"/>
              <a:t> Facilita la creación de pedidos de reabastecimiento y el registro de ventas realizadas.</a:t>
            </a:r>
          </a:p>
          <a:p>
            <a:pPr>
              <a:buFont typeface="+mj-lt"/>
              <a:buAutoNum type="arabicPeriod"/>
            </a:pPr>
            <a:r>
              <a:rPr lang="es-MX" sz="1200" b="1" dirty="0"/>
              <a:t>Reportes y análisis:</a:t>
            </a:r>
            <a:r>
              <a:rPr lang="es-MX" sz="1200" dirty="0"/>
              <a:t> Genera reportes sobre el inventario, las ventas y ofrece un análisis financiero.</a:t>
            </a:r>
          </a:p>
          <a:p>
            <a:pPr>
              <a:buFont typeface="+mj-lt"/>
              <a:buAutoNum type="arabicPeriod"/>
            </a:pPr>
            <a:r>
              <a:rPr lang="es-MX" sz="1200" b="1" dirty="0"/>
              <a:t>Gestión de usuarios y roles:</a:t>
            </a:r>
            <a:r>
              <a:rPr lang="es-MX" sz="1200" dirty="0"/>
              <a:t> El sistema incluye autenticación de usuarios y control de acceso según el rol de cada usuario.</a:t>
            </a:r>
          </a:p>
          <a:p>
            <a:pPr>
              <a:buFont typeface="+mj-lt"/>
              <a:buAutoNum type="arabicPeriod"/>
            </a:pPr>
            <a:r>
              <a:rPr lang="es-MX" sz="1200" b="1" dirty="0"/>
              <a:t>Seguridad:</a:t>
            </a:r>
            <a:r>
              <a:rPr lang="es-MX" sz="1200" dirty="0"/>
              <a:t> Implementación de medidas de seguridad, como la realización de copias de seguridad (</a:t>
            </a:r>
            <a:r>
              <a:rPr lang="es-MX" sz="1200" dirty="0" err="1"/>
              <a:t>backups</a:t>
            </a:r>
            <a:r>
              <a:rPr lang="es-MX" sz="1200" dirty="0"/>
              <a:t>) de los datos.</a:t>
            </a:r>
            <a:endParaRPr lang="es-MX" sz="1200" b="1" dirty="0"/>
          </a:p>
          <a:p>
            <a:endParaRPr lang="es-CL" sz="1200" dirty="0"/>
          </a:p>
        </p:txBody>
      </p:sp>
    </p:spTree>
    <p:extLst>
      <p:ext uri="{BB962C8B-B14F-4D97-AF65-F5344CB8AC3E}">
        <p14:creationId xmlns:p14="http://schemas.microsoft.com/office/powerpoint/2010/main" val="432786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87008F-BA03-4BBE-BF2B-1AF62AA38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8199" y="110065"/>
            <a:ext cx="287867" cy="313267"/>
          </a:xfrm>
        </p:spPr>
        <p:txBody>
          <a:bodyPr>
            <a:noAutofit/>
          </a:bodyPr>
          <a:lstStyle/>
          <a:p>
            <a:endParaRPr lang="es-CL" sz="1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94963C-9D87-4CFE-9039-7852D9200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99" y="0"/>
            <a:ext cx="10515600" cy="4896908"/>
          </a:xfrm>
        </p:spPr>
        <p:txBody>
          <a:bodyPr>
            <a:noAutofit/>
          </a:bodyPr>
          <a:lstStyle/>
          <a:p>
            <a:r>
              <a:rPr lang="es-MX" sz="1200" b="1" dirty="0" err="1"/>
              <a:t>Frontend</a:t>
            </a:r>
            <a:r>
              <a:rPr lang="es-MX" sz="1200" b="1" dirty="0"/>
              <a:t>:</a:t>
            </a:r>
            <a:endParaRPr lang="es-MX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1200" b="1" dirty="0"/>
              <a:t>Pantalla de inicio (</a:t>
            </a:r>
            <a:r>
              <a:rPr lang="es-MX" sz="1200" b="1" dirty="0" err="1"/>
              <a:t>Dashboard</a:t>
            </a:r>
            <a:r>
              <a:rPr lang="es-MX" sz="1200" b="1" dirty="0"/>
              <a:t>):</a:t>
            </a:r>
            <a:r>
              <a:rPr lang="es-MX" sz="1200" dirty="0"/>
              <a:t> Proporciona un resumen del estado del inventario, accesos rápidos y notificaciones sobre el inventario.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1200" b="1" dirty="0"/>
              <a:t>Gestión de productos:</a:t>
            </a:r>
            <a:r>
              <a:rPr lang="es-MX" sz="1200" dirty="0"/>
              <a:t> Permite a los usuarios ver, agregar, editar y eliminar productos del inventario.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1200" b="1" dirty="0"/>
              <a:t>Gestión de ventas:</a:t>
            </a:r>
            <a:r>
              <a:rPr lang="es-MX" sz="1200" dirty="0"/>
              <a:t> Los usuarios podrán registrar ventas y consultar el historial de transacciones.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1200" b="1" dirty="0"/>
              <a:t>Gestión de pedidos de reabastecimiento:</a:t>
            </a:r>
            <a:r>
              <a:rPr lang="es-MX" sz="1200" dirty="0"/>
              <a:t> Crear y monitorear pedidos de reabastecimiento, y ver el estado de los pedidos.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1200" b="1" dirty="0"/>
              <a:t>Reportes:</a:t>
            </a:r>
            <a:r>
              <a:rPr lang="es-MX" sz="1200" dirty="0"/>
              <a:t> Generación de reportes detallados sobre inventario, ventas y análisis financiero.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1200" b="1" dirty="0"/>
              <a:t>Autenticación de usuarios:</a:t>
            </a:r>
            <a:r>
              <a:rPr lang="es-MX" sz="1200" dirty="0"/>
              <a:t> Incluye un sistema de </a:t>
            </a:r>
            <a:r>
              <a:rPr lang="es-MX" sz="1200" dirty="0" err="1"/>
              <a:t>login</a:t>
            </a:r>
            <a:r>
              <a:rPr lang="es-MX" sz="1200" dirty="0"/>
              <a:t> con control de acceso basado en roles (propietarios, administradores).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200" b="1" dirty="0"/>
              <a:t>Backend:</a:t>
            </a:r>
            <a:endParaRPr lang="es-MX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1200" b="1" dirty="0"/>
              <a:t>Gestión de usuarios:</a:t>
            </a:r>
            <a:r>
              <a:rPr lang="es-MX" sz="1200" dirty="0"/>
              <a:t> Manejo de autenticación, roles y permisos de los usuarios registrados.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1200" b="1" dirty="0"/>
              <a:t>Gestión de inventario:</a:t>
            </a:r>
            <a:r>
              <a:rPr lang="es-MX" sz="1200" dirty="0"/>
              <a:t> Agregar productos al sistema, actualizar el stock y controlar los movimientos de inventario.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1200" b="1" dirty="0"/>
              <a:t>Gestión de ventas:</a:t>
            </a:r>
            <a:r>
              <a:rPr lang="es-MX" sz="1200" dirty="0"/>
              <a:t> Registro de ventas, cálculos de totales y generación de recibos.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1200" b="1" dirty="0"/>
              <a:t>Gestión de pedidos de reabastecimiento:</a:t>
            </a:r>
            <a:r>
              <a:rPr lang="es-MX" sz="1200" dirty="0"/>
              <a:t> Creación, seguimiento y notificación de pedidos de reabastecimiento.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1200" b="1" dirty="0"/>
              <a:t>Reportes y análisis:</a:t>
            </a:r>
            <a:r>
              <a:rPr lang="es-MX" sz="1200" dirty="0"/>
              <a:t> Generación de reportes sobre el inventario, ventas y análisis financiero.</a:t>
            </a:r>
          </a:p>
          <a:p>
            <a:endParaRPr lang="es-CL" sz="1200" dirty="0"/>
          </a:p>
        </p:txBody>
      </p:sp>
    </p:spTree>
    <p:extLst>
      <p:ext uri="{BB962C8B-B14F-4D97-AF65-F5344CB8AC3E}">
        <p14:creationId xmlns:p14="http://schemas.microsoft.com/office/powerpoint/2010/main" val="3994595814"/>
      </p:ext>
    </p:extLst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28</TotalTime>
  <Words>417</Words>
  <Application>Microsoft Office PowerPoint</Application>
  <PresentationFormat>Panorámica</PresentationFormat>
  <Paragraphs>28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Century Schoolbook</vt:lpstr>
      <vt:lpstr>Wingdings 2</vt:lpstr>
      <vt:lpstr>Vista</vt:lpstr>
      <vt:lpstr>InvenTrack 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InvenTrack</dc:title>
  <dc:creator>SSDD</dc:creator>
  <cp:lastModifiedBy>SSDD</cp:lastModifiedBy>
  <cp:revision>4</cp:revision>
  <dcterms:created xsi:type="dcterms:W3CDTF">2025-03-14T12:59:13Z</dcterms:created>
  <dcterms:modified xsi:type="dcterms:W3CDTF">2025-03-14T13:46:33Z</dcterms:modified>
</cp:coreProperties>
</file>