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20EA7-7A40-49A3-B74A-DB23B83DF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80D613-23F3-4C7C-ABC5-31588BAFF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A9A36C-36A9-4104-8A43-CAAEDB8F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F5181F-8889-410A-A83F-B63B9B54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B9068-0BB9-42FC-984B-0E2B4087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33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D0581-4DC4-4F85-B684-17B5E5C4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0E7E23-B71B-4F27-8022-094AC6265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40E207-5D31-4B6B-BBF8-1D59B029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73857-1B0A-4103-9643-F9A8AAA2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D2C5F0-DF10-49B3-9CC7-F45E3B4B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71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7832F1-917B-43EF-A093-79C15688A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9555AC-E10B-48E7-B71C-9D44FB7D1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BAF057-F5C9-4169-9AC8-44589590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84936C-123D-43AA-8C00-36BD8EE28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A6D09-238E-4C1A-8270-51149752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662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17C4E-A75D-466A-B16B-0AEF8D48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E1CAE2-D33D-49C5-B918-DF0678CF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38A98-E9BC-46B5-95BE-E18B3FAA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9FDE0D-D92B-437D-B17F-469B63DE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7A86E-719F-496F-B601-2156302F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39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482CE-F750-4890-A367-1BF6B8B1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FED4D-7BDD-4EB3-8014-A743280B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ED938-9EED-4318-96F9-74C7F6A1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4A8AE0-445C-4AFB-9C4D-E705D2FE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1471B-3AFE-470B-BA7E-122067FC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337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4B9B7-1418-4D26-9C0D-0DD786BF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990DB-4C6B-45A2-98A5-CE70B6FC2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31B5A8-9747-4212-B581-B0AF1E56A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5F85B-1065-4B9A-B15C-5BD7F16B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67318-206F-49FC-972F-FF1B3C18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C3F05E-B6DA-462A-93F2-A4D618F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47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CF2BC-0097-43C8-A18E-3D393A34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524431-9E4B-405E-85A4-E8616664F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6E2886-B616-43D7-91B9-564B84914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F96C38-792B-44CF-8CF1-10C71D81B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CBB0AE-C51B-43AA-9E0B-FD6FA5D14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198138-5FD6-4532-B9AB-DB7F720F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91330A0-2E5F-41E8-9F35-378EF27F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726071-79BB-41D7-9E25-E1A389B1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319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DCBEB-CC73-4B3B-8780-3BDFD2DE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848FC7-EE62-486D-B6B2-CBE96CE09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C6F443-F790-43E8-86D1-610C6215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81EE61-6D21-49AF-A927-596F58A4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897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B28731-7FB3-4454-8799-C1B3D4A8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E58004-FBD0-481E-B958-4B03D72F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C8CAC6-2CE6-49E1-AD86-7B54D3CB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40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AF035-3AED-442C-BD32-E3F6D857A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C1029-78DC-4056-8A5D-A2A73880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7555E1-C406-4985-9350-43C9D65B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7062FC-FB57-4403-9F8C-043E4AAC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82FDA7-288C-4133-B9BD-C810D1EB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448FD4-D99A-4F6F-B130-A69C3FCA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909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1F233-460C-43BB-AF9A-133CBED9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1555A0E-0497-47A6-8FB4-C10482950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A5AA6D-13C3-4703-B05F-D421C9BAB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363FA-EE7B-4C06-A55D-1C5AE4AE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0638E6-C0D9-4D00-8921-CC6CD340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3129A5-10C6-4797-8980-B7DE3750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710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85C69C-857B-4DA2-AC47-A104F490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0114CF-09CA-4F21-B7D1-094F43C4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244B18-E020-4143-9301-354E29896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65866-4485-4C7A-9896-E7A15D06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F4BE71-9A41-436D-8F5B-DC9B4106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3774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65FE2-05E5-4BF8-A7F1-FE9BCA427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b="1" dirty="0" err="1"/>
              <a:t>InvenTrack</a:t>
            </a:r>
            <a:br>
              <a:rPr lang="es-MX" sz="6000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BADE8-F4CD-49C8-A703-E9DE363AF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Integrante: Javier Enrique Duran Benavides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62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008F-BA03-4BBE-BF2B-1AF62AA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199" y="110065"/>
            <a:ext cx="287867" cy="313267"/>
          </a:xfrm>
        </p:spPr>
        <p:txBody>
          <a:bodyPr>
            <a:noAutofit/>
          </a:bodyPr>
          <a:lstStyle/>
          <a:p>
            <a:endParaRPr lang="es-CL" sz="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4963C-9D87-4CFE-9039-7852D920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0"/>
            <a:ext cx="10515600" cy="4896908"/>
          </a:xfrm>
        </p:spPr>
        <p:txBody>
          <a:bodyPr>
            <a:noAutofit/>
          </a:bodyPr>
          <a:lstStyle/>
          <a:p>
            <a:r>
              <a:rPr lang="es-MX" sz="900" b="1" dirty="0"/>
              <a:t>Definición del Proyecto</a:t>
            </a:r>
          </a:p>
          <a:p>
            <a:r>
              <a:rPr lang="es-MX" sz="900" b="1" dirty="0"/>
              <a:t>Nombre:</a:t>
            </a:r>
            <a:r>
              <a:rPr lang="es-MX" sz="900" dirty="0"/>
              <a:t> </a:t>
            </a:r>
            <a:r>
              <a:rPr lang="es-MX" sz="900" dirty="0" err="1"/>
              <a:t>InvenTrack</a:t>
            </a:r>
            <a:br>
              <a:rPr lang="es-MX" sz="900" dirty="0"/>
            </a:br>
            <a:r>
              <a:rPr lang="es-MX" sz="900" b="1" dirty="0"/>
              <a:t>Tipo de Proyecto:</a:t>
            </a:r>
            <a:r>
              <a:rPr lang="es-MX" sz="900" dirty="0"/>
              <a:t> Página web</a:t>
            </a:r>
          </a:p>
          <a:p>
            <a:r>
              <a:rPr lang="es-MX" sz="900" b="1" dirty="0"/>
              <a:t>Objetivo del Proyecto:</a:t>
            </a:r>
            <a:br>
              <a:rPr lang="es-MX" sz="900" dirty="0"/>
            </a:br>
            <a:r>
              <a:rPr lang="es-MX" sz="900" dirty="0" err="1"/>
              <a:t>InvenTrack</a:t>
            </a:r>
            <a:r>
              <a:rPr lang="es-MX" sz="900" dirty="0"/>
              <a:t> es una plataforma web diseñada para permitir a empresas o comercios gestionar de manera eficiente su inventario de productos. La herramienta facilita la administración de stock, la realización de pedidos de reabastecimiento y la generación de reportes sobre ventas y existencias. Su objetivo es mejorar la organización, la toma de decisiones y la optimización de procesos relacionados con la gestión de inventarios.</a:t>
            </a:r>
          </a:p>
          <a:p>
            <a:r>
              <a:rPr lang="es-MX" sz="900" b="1" dirty="0"/>
              <a:t>Usuarios Principales:</a:t>
            </a:r>
            <a:endParaRPr lang="es-MX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/>
              <a:t>Propietarios</a:t>
            </a:r>
            <a:endParaRPr lang="es-MX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/>
              <a:t>Administradores</a:t>
            </a:r>
            <a:endParaRPr lang="es-MX" sz="900" dirty="0"/>
          </a:p>
          <a:p>
            <a:r>
              <a:rPr lang="es-MX" sz="900" b="1" dirty="0"/>
              <a:t>Funciones Principales:</a:t>
            </a:r>
            <a:endParaRPr lang="es-MX" sz="900" dirty="0"/>
          </a:p>
          <a:p>
            <a:pPr>
              <a:buFont typeface="+mj-lt"/>
              <a:buAutoNum type="arabicPeriod"/>
            </a:pPr>
            <a:r>
              <a:rPr lang="es-MX" sz="900" b="1" dirty="0"/>
              <a:t>Gestión de productos:</a:t>
            </a:r>
            <a:r>
              <a:rPr lang="es-MX" sz="900" dirty="0"/>
              <a:t> Los usuarios podrán agregar, editar y eliminar productos en el inventario.</a:t>
            </a:r>
          </a:p>
          <a:p>
            <a:pPr>
              <a:buFont typeface="+mj-lt"/>
              <a:buAutoNum type="arabicPeriod"/>
            </a:pPr>
            <a:r>
              <a:rPr lang="es-MX" sz="900" b="1" dirty="0"/>
              <a:t>Control de inventario:</a:t>
            </a:r>
            <a:r>
              <a:rPr lang="es-MX" sz="900" dirty="0"/>
              <a:t> La aplicación monitorea los niveles de stock y envía alertas cuando los productos tienen baja existencia.</a:t>
            </a:r>
          </a:p>
          <a:p>
            <a:pPr>
              <a:buFont typeface="+mj-lt"/>
              <a:buAutoNum type="arabicPeriod"/>
            </a:pPr>
            <a:r>
              <a:rPr lang="es-MX" sz="900" b="1" dirty="0"/>
              <a:t>Gestión de pedidos:</a:t>
            </a:r>
            <a:r>
              <a:rPr lang="es-MX" sz="900" dirty="0"/>
              <a:t> Facilita la creación de pedidos de reabastecimiento y el registro de ventas realizadas.</a:t>
            </a:r>
          </a:p>
          <a:p>
            <a:pPr>
              <a:buFont typeface="+mj-lt"/>
              <a:buAutoNum type="arabicPeriod"/>
            </a:pPr>
            <a:r>
              <a:rPr lang="es-MX" sz="900" b="1" dirty="0"/>
              <a:t>Reportes y análisis:</a:t>
            </a:r>
            <a:r>
              <a:rPr lang="es-MX" sz="900" dirty="0"/>
              <a:t> Genera reportes sobre el inventario, las ventas y ofrece un análisis financiero.</a:t>
            </a:r>
          </a:p>
          <a:p>
            <a:pPr>
              <a:buFont typeface="+mj-lt"/>
              <a:buAutoNum type="arabicPeriod"/>
            </a:pPr>
            <a:r>
              <a:rPr lang="es-MX" sz="900" b="1" dirty="0"/>
              <a:t>Gestión de usuarios y roles:</a:t>
            </a:r>
            <a:r>
              <a:rPr lang="es-MX" sz="900" dirty="0"/>
              <a:t> El sistema incluye autenticación de usuarios y control de acceso según el rol de cada usuario.</a:t>
            </a:r>
          </a:p>
          <a:p>
            <a:pPr>
              <a:buFont typeface="+mj-lt"/>
              <a:buAutoNum type="arabicPeriod"/>
            </a:pPr>
            <a:r>
              <a:rPr lang="es-MX" sz="900" b="1" dirty="0"/>
              <a:t>Seguridad:</a:t>
            </a:r>
            <a:r>
              <a:rPr lang="es-MX" sz="900" dirty="0"/>
              <a:t> Implementación de medidas de seguridad, como la realización de copias de seguridad (</a:t>
            </a:r>
            <a:r>
              <a:rPr lang="es-MX" sz="900" dirty="0" err="1"/>
              <a:t>backups</a:t>
            </a:r>
            <a:r>
              <a:rPr lang="es-MX" sz="900" dirty="0"/>
              <a:t>) de los datos.</a:t>
            </a:r>
          </a:p>
          <a:p>
            <a:r>
              <a:rPr lang="es-MX" sz="900" b="1" dirty="0"/>
              <a:t>Estructura Básica del Proyecto:</a:t>
            </a:r>
            <a:br>
              <a:rPr lang="es-MX" sz="900" dirty="0"/>
            </a:br>
            <a:r>
              <a:rPr lang="es-MX" sz="900" dirty="0"/>
              <a:t>El sistema se divide en tres módulos principales: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/>
              <a:t>Frontend:</a:t>
            </a:r>
            <a:endParaRPr lang="es-MX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Pantalla de inicio (</a:t>
            </a:r>
            <a:r>
              <a:rPr lang="es-MX" sz="900" b="1" dirty="0" err="1"/>
              <a:t>Dashboard</a:t>
            </a:r>
            <a:r>
              <a:rPr lang="es-MX" sz="900" b="1" dirty="0"/>
              <a:t>):</a:t>
            </a:r>
            <a:r>
              <a:rPr lang="es-MX" sz="900" dirty="0"/>
              <a:t> Proporciona un resumen del estado del inventario, accesos rápidos y notificaciones sobre el inventario.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Gestión de productos:</a:t>
            </a:r>
            <a:r>
              <a:rPr lang="es-MX" sz="900" dirty="0"/>
              <a:t> Permite a los usuarios ver, agregar, editar y eliminar productos del inventario.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Gestión de ventas:</a:t>
            </a:r>
            <a:r>
              <a:rPr lang="es-MX" sz="900" dirty="0"/>
              <a:t> Los usuarios podrán registrar ventas y consultar el historial de transacciones.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Gestión de pedidos de reabastecimiento:</a:t>
            </a:r>
            <a:r>
              <a:rPr lang="es-MX" sz="900" dirty="0"/>
              <a:t> Crear y monitorear pedidos de reabastecimiento, y ver el estado de los pedidos.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Reportes:</a:t>
            </a:r>
            <a:r>
              <a:rPr lang="es-MX" sz="900" dirty="0"/>
              <a:t> Generación de reportes detallados sobre inventario, ventas y análisis financiero.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Autenticación de usuarios:</a:t>
            </a:r>
            <a:r>
              <a:rPr lang="es-MX" sz="900" dirty="0"/>
              <a:t> Incluye un sistema de </a:t>
            </a:r>
            <a:r>
              <a:rPr lang="es-MX" sz="900" dirty="0" err="1"/>
              <a:t>login</a:t>
            </a:r>
            <a:r>
              <a:rPr lang="es-MX" sz="900" dirty="0"/>
              <a:t> con control de acceso basado en roles (propietarios, administradores).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900" b="1" dirty="0"/>
              <a:t>Backend:</a:t>
            </a:r>
            <a:endParaRPr lang="es-MX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Gestión de usuarios:</a:t>
            </a:r>
            <a:r>
              <a:rPr lang="es-MX" sz="900" dirty="0"/>
              <a:t> Manejo de autenticación, roles y permisos de los usuarios registrados.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Gestión de inventario:</a:t>
            </a:r>
            <a:r>
              <a:rPr lang="es-MX" sz="900" dirty="0"/>
              <a:t> Agregar productos al sistema, actualizar el stock y controlar los movimientos de inventario.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Gestión de ventas:</a:t>
            </a:r>
            <a:r>
              <a:rPr lang="es-MX" sz="900" dirty="0"/>
              <a:t> Registro de ventas, cálculos de totales y generación de recibos.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Gestión de pedidos de reabastecimiento:</a:t>
            </a:r>
            <a:r>
              <a:rPr lang="es-MX" sz="900" dirty="0"/>
              <a:t> Creación, seguimiento y notificación de pedidos de reabastecimiento.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900" b="1" dirty="0"/>
              <a:t>Reportes y análisis:</a:t>
            </a:r>
            <a:r>
              <a:rPr lang="es-MX" sz="900" dirty="0"/>
              <a:t> Generación de reportes sobre el inventario, ventas y análisis financiero.</a:t>
            </a:r>
          </a:p>
          <a:p>
            <a:endParaRPr lang="es-CL" sz="900" dirty="0"/>
          </a:p>
        </p:txBody>
      </p:sp>
    </p:spTree>
    <p:extLst>
      <p:ext uri="{BB962C8B-B14F-4D97-AF65-F5344CB8AC3E}">
        <p14:creationId xmlns:p14="http://schemas.microsoft.com/office/powerpoint/2010/main" val="4327865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436</Words>
  <Application>Microsoft Office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InvenTrack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InvenTrack</dc:title>
  <dc:creator>SSDD</dc:creator>
  <cp:lastModifiedBy>SSDD</cp:lastModifiedBy>
  <cp:revision>2</cp:revision>
  <dcterms:created xsi:type="dcterms:W3CDTF">2025-03-14T12:59:13Z</dcterms:created>
  <dcterms:modified xsi:type="dcterms:W3CDTF">2025-03-14T13:11:40Z</dcterms:modified>
</cp:coreProperties>
</file>