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1" r:id="rId8"/>
    <p:sldId id="260" r:id="rId9"/>
    <p:sldId id="258" r:id="rId10"/>
    <p:sldId id="262" r:id="rId11"/>
    <p:sldId id="259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17473-F1AA-4089-BBD5-176925C182AA}" v="92" dt="2024-01-09T12:32:41.559"/>
    <p1510:client id="{24E10AF5-5B99-2DD8-CF2E-E22A2F9B8539}" v="52" dt="2024-01-12T14:02:10.627"/>
    <p1510:client id="{793F5386-E32F-4B8A-B762-D0DBBB9AB57A}" v="2" dt="2024-01-12T14:15:04.046"/>
    <p1510:client id="{CAB93A6A-5ECE-4AED-8BA6-4762DB0E63B5}" v="320" dt="2024-01-12T09:08:02.308"/>
    <p1510:client id="{F291D953-E7B8-611A-AAE7-1A26B6AA1C48}" v="43" dt="2024-01-11T14:57:37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Pantano" userId="S::ppantano@tudelft.nl::a4300625-1773-4b44-9761-3282abe33cd6" providerId="AD" clId="Web-{24E10AF5-5B99-2DD8-CF2E-E22A2F9B8539}"/>
    <pc:docChg chg="addSld modSld sldOrd">
      <pc:chgData name="Paolo Pantano" userId="S::ppantano@tudelft.nl::a4300625-1773-4b44-9761-3282abe33cd6" providerId="AD" clId="Web-{24E10AF5-5B99-2DD8-CF2E-E22A2F9B8539}" dt="2024-01-12T14:02:45.753" v="46"/>
      <pc:docMkLst>
        <pc:docMk/>
      </pc:docMkLst>
      <pc:sldChg chg="ord">
        <pc:chgData name="Paolo Pantano" userId="S::ppantano@tudelft.nl::a4300625-1773-4b44-9761-3282abe33cd6" providerId="AD" clId="Web-{24E10AF5-5B99-2DD8-CF2E-E22A2F9B8539}" dt="2024-01-12T13:48:10.221" v="28"/>
        <pc:sldMkLst>
          <pc:docMk/>
          <pc:sldMk cId="2562854513" sldId="261"/>
        </pc:sldMkLst>
      </pc:sldChg>
      <pc:sldChg chg="addSp modSp">
        <pc:chgData name="Paolo Pantano" userId="S::ppantano@tudelft.nl::a4300625-1773-4b44-9761-3282abe33cd6" providerId="AD" clId="Web-{24E10AF5-5B99-2DD8-CF2E-E22A2F9B8539}" dt="2024-01-12T13:52:22.070" v="34" actId="1076"/>
        <pc:sldMkLst>
          <pc:docMk/>
          <pc:sldMk cId="2218261989" sldId="263"/>
        </pc:sldMkLst>
        <pc:spChg chg="mod">
          <ac:chgData name="Paolo Pantano" userId="S::ppantano@tudelft.nl::a4300625-1773-4b44-9761-3282abe33cd6" providerId="AD" clId="Web-{24E10AF5-5B99-2DD8-CF2E-E22A2F9B8539}" dt="2024-01-12T13:47:23.439" v="27" actId="20577"/>
          <ac:spMkLst>
            <pc:docMk/>
            <pc:sldMk cId="2218261989" sldId="263"/>
            <ac:spMk id="2" creationId="{430714B5-5A9B-07F4-E38E-2FD084B0BD95}"/>
          </ac:spMkLst>
        </pc:spChg>
        <pc:picChg chg="add mod">
          <ac:chgData name="Paolo Pantano" userId="S::ppantano@tudelft.nl::a4300625-1773-4b44-9761-3282abe33cd6" providerId="AD" clId="Web-{24E10AF5-5B99-2DD8-CF2E-E22A2F9B8539}" dt="2024-01-12T13:52:22.070" v="34" actId="1076"/>
          <ac:picMkLst>
            <pc:docMk/>
            <pc:sldMk cId="2218261989" sldId="263"/>
            <ac:picMk id="3" creationId="{1EB3370C-2C39-E64A-F154-A1C9CE9D7148}"/>
          </ac:picMkLst>
        </pc:picChg>
        <pc:picChg chg="mod modCrop">
          <ac:chgData name="Paolo Pantano" userId="S::ppantano@tudelft.nl::a4300625-1773-4b44-9761-3282abe33cd6" providerId="AD" clId="Web-{24E10AF5-5B99-2DD8-CF2E-E22A2F9B8539}" dt="2024-01-12T13:46:14.500" v="4"/>
          <ac:picMkLst>
            <pc:docMk/>
            <pc:sldMk cId="2218261989" sldId="263"/>
            <ac:picMk id="4" creationId="{A89BB6A6-4F0B-3FAE-C700-43D179C4D18C}"/>
          </ac:picMkLst>
        </pc:picChg>
      </pc:sldChg>
      <pc:sldChg chg="addSp delSp modSp new mod setBg">
        <pc:chgData name="Paolo Pantano" userId="S::ppantano@tudelft.nl::a4300625-1773-4b44-9761-3282abe33cd6" providerId="AD" clId="Web-{24E10AF5-5B99-2DD8-CF2E-E22A2F9B8539}" dt="2024-01-12T14:02:45.753" v="46"/>
        <pc:sldMkLst>
          <pc:docMk/>
          <pc:sldMk cId="2202825899" sldId="264"/>
        </pc:sldMkLst>
        <pc:spChg chg="mod ord">
          <ac:chgData name="Paolo Pantano" userId="S::ppantano@tudelft.nl::a4300625-1773-4b44-9761-3282abe33cd6" providerId="AD" clId="Web-{24E10AF5-5B99-2DD8-CF2E-E22A2F9B8539}" dt="2024-01-12T14:02:45.753" v="46"/>
          <ac:spMkLst>
            <pc:docMk/>
            <pc:sldMk cId="2202825899" sldId="264"/>
            <ac:spMk id="2" creationId="{619A1B31-CB68-C190-F8BB-9B39EDF66188}"/>
          </ac:spMkLst>
        </pc:spChg>
        <pc:spChg chg="del">
          <ac:chgData name="Paolo Pantano" userId="S::ppantano@tudelft.nl::a4300625-1773-4b44-9761-3282abe33cd6" providerId="AD" clId="Web-{24E10AF5-5B99-2DD8-CF2E-E22A2F9B8539}" dt="2024-01-12T14:01:41.955" v="41"/>
          <ac:spMkLst>
            <pc:docMk/>
            <pc:sldMk cId="2202825899" sldId="264"/>
            <ac:spMk id="3" creationId="{4621384F-6D94-157F-67E2-934036530B9C}"/>
          </ac:spMkLst>
        </pc:spChg>
        <pc:spChg chg="add">
          <ac:chgData name="Paolo Pantano" userId="S::ppantano@tudelft.nl::a4300625-1773-4b44-9761-3282abe33cd6" providerId="AD" clId="Web-{24E10AF5-5B99-2DD8-CF2E-E22A2F9B8539}" dt="2024-01-12T14:02:45.753" v="46"/>
          <ac:spMkLst>
            <pc:docMk/>
            <pc:sldMk cId="2202825899" sldId="264"/>
            <ac:spMk id="10" creationId="{3B47FC9C-2ED3-4100-A4EF-E8CDFEE106C9}"/>
          </ac:spMkLst>
        </pc:spChg>
        <pc:picChg chg="add mod ord">
          <ac:chgData name="Paolo Pantano" userId="S::ppantano@tudelft.nl::a4300625-1773-4b44-9761-3282abe33cd6" providerId="AD" clId="Web-{24E10AF5-5B99-2DD8-CF2E-E22A2F9B8539}" dt="2024-01-12T14:02:45.753" v="46"/>
          <ac:picMkLst>
            <pc:docMk/>
            <pc:sldMk cId="2202825899" sldId="264"/>
            <ac:picMk id="4" creationId="{633665D7-19A5-0FA9-3E21-01201E6770E1}"/>
          </ac:picMkLst>
        </pc:picChg>
        <pc:picChg chg="add mod">
          <ac:chgData name="Paolo Pantano" userId="S::ppantano@tudelft.nl::a4300625-1773-4b44-9761-3282abe33cd6" providerId="AD" clId="Web-{24E10AF5-5B99-2DD8-CF2E-E22A2F9B8539}" dt="2024-01-12T14:02:45.753" v="46"/>
          <ac:picMkLst>
            <pc:docMk/>
            <pc:sldMk cId="2202825899" sldId="264"/>
            <ac:picMk id="5" creationId="{55E03113-E9B0-14A2-33CD-56D70B2C1980}"/>
          </ac:picMkLst>
        </pc:picChg>
      </pc:sldChg>
    </pc:docChg>
  </pc:docChgLst>
  <pc:docChgLst>
    <pc:chgData name="Paolo Pantano" userId="S::ppantano@tudelft.nl::a4300625-1773-4b44-9761-3282abe33cd6" providerId="AD" clId="Web-{F291D953-E7B8-611A-AAE7-1A26B6AA1C48}"/>
    <pc:docChg chg="modSld">
      <pc:chgData name="Paolo Pantano" userId="S::ppantano@tudelft.nl::a4300625-1773-4b44-9761-3282abe33cd6" providerId="AD" clId="Web-{F291D953-E7B8-611A-AAE7-1A26B6AA1C48}" dt="2024-01-11T14:57:35.556" v="41" actId="20577"/>
      <pc:docMkLst>
        <pc:docMk/>
      </pc:docMkLst>
      <pc:sldChg chg="modSp">
        <pc:chgData name="Paolo Pantano" userId="S::ppantano@tudelft.nl::a4300625-1773-4b44-9761-3282abe33cd6" providerId="AD" clId="Web-{F291D953-E7B8-611A-AAE7-1A26B6AA1C48}" dt="2024-01-11T14:57:12.712" v="38" actId="20577"/>
        <pc:sldMkLst>
          <pc:docMk/>
          <pc:sldMk cId="3211761481" sldId="258"/>
        </pc:sldMkLst>
        <pc:spChg chg="mod">
          <ac:chgData name="Paolo Pantano" userId="S::ppantano@tudelft.nl::a4300625-1773-4b44-9761-3282abe33cd6" providerId="AD" clId="Web-{F291D953-E7B8-611A-AAE7-1A26B6AA1C48}" dt="2024-01-11T14:57:12.712" v="38" actId="20577"/>
          <ac:spMkLst>
            <pc:docMk/>
            <pc:sldMk cId="3211761481" sldId="258"/>
            <ac:spMk id="3" creationId="{FDA0EC0F-7779-1DE1-73E6-F168782E4847}"/>
          </ac:spMkLst>
        </pc:spChg>
      </pc:sldChg>
      <pc:sldChg chg="modSp">
        <pc:chgData name="Paolo Pantano" userId="S::ppantano@tudelft.nl::a4300625-1773-4b44-9761-3282abe33cd6" providerId="AD" clId="Web-{F291D953-E7B8-611A-AAE7-1A26B6AA1C48}" dt="2024-01-11T14:57:35.556" v="41" actId="20577"/>
        <pc:sldMkLst>
          <pc:docMk/>
          <pc:sldMk cId="1378746582" sldId="259"/>
        </pc:sldMkLst>
        <pc:spChg chg="mod">
          <ac:chgData name="Paolo Pantano" userId="S::ppantano@tudelft.nl::a4300625-1773-4b44-9761-3282abe33cd6" providerId="AD" clId="Web-{F291D953-E7B8-611A-AAE7-1A26B6AA1C48}" dt="2024-01-11T14:57:35.556" v="41" actId="20577"/>
          <ac:spMkLst>
            <pc:docMk/>
            <pc:sldMk cId="1378746582" sldId="259"/>
            <ac:spMk id="2" creationId="{120BA2D8-000F-3360-7580-33231E5C741F}"/>
          </ac:spMkLst>
        </pc:spChg>
      </pc:sldChg>
    </pc:docChg>
  </pc:docChgLst>
  <pc:docChgLst>
    <pc:chgData name="Lourens Nobel" userId="S::lanobel@tudelft.nl::4cd9e078-a4a9-40e4-b876-b93001a37ee4" providerId="AD" clId="Web-{793F5386-E32F-4B8A-B762-D0DBBB9AB57A}"/>
    <pc:docChg chg="modSld">
      <pc:chgData name="Lourens Nobel" userId="S::lanobel@tudelft.nl::4cd9e078-a4a9-40e4-b876-b93001a37ee4" providerId="AD" clId="Web-{793F5386-E32F-4B8A-B762-D0DBBB9AB57A}" dt="2024-01-12T14:15:04.046" v="1" actId="1076"/>
      <pc:docMkLst>
        <pc:docMk/>
      </pc:docMkLst>
      <pc:sldChg chg="addSp modSp">
        <pc:chgData name="Lourens Nobel" userId="S::lanobel@tudelft.nl::4cd9e078-a4a9-40e4-b876-b93001a37ee4" providerId="AD" clId="Web-{793F5386-E32F-4B8A-B762-D0DBBB9AB57A}" dt="2024-01-12T14:15:04.046" v="1" actId="1076"/>
        <pc:sldMkLst>
          <pc:docMk/>
          <pc:sldMk cId="2202825899" sldId="264"/>
        </pc:sldMkLst>
        <pc:picChg chg="add mod">
          <ac:chgData name="Lourens Nobel" userId="S::lanobel@tudelft.nl::4cd9e078-a4a9-40e4-b876-b93001a37ee4" providerId="AD" clId="Web-{793F5386-E32F-4B8A-B762-D0DBBB9AB57A}" dt="2024-01-12T14:15:04.046" v="1" actId="1076"/>
          <ac:picMkLst>
            <pc:docMk/>
            <pc:sldMk cId="2202825899" sldId="264"/>
            <ac:picMk id="3" creationId="{52501BED-A116-317A-0687-185BFEAA1522}"/>
          </ac:picMkLst>
        </pc:picChg>
      </pc:sldChg>
    </pc:docChg>
  </pc:docChgLst>
  <pc:docChgLst>
    <pc:chgData name="Paolo Pantano" userId="S::ppantano@tudelft.nl::a4300625-1773-4b44-9761-3282abe33cd6" providerId="AD" clId="Web-{CAB93A6A-5ECE-4AED-8BA6-4762DB0E63B5}"/>
    <pc:docChg chg="addSld delSld modSld sldOrd">
      <pc:chgData name="Paolo Pantano" userId="S::ppantano@tudelft.nl::a4300625-1773-4b44-9761-3282abe33cd6" providerId="AD" clId="Web-{CAB93A6A-5ECE-4AED-8BA6-4762DB0E63B5}" dt="2024-01-12T09:08:02.308" v="330"/>
      <pc:docMkLst>
        <pc:docMk/>
      </pc:docMkLst>
      <pc:sldChg chg="addSp delSp modSp mod setBg">
        <pc:chgData name="Paolo Pantano" userId="S::ppantano@tudelft.nl::a4300625-1773-4b44-9761-3282abe33cd6" providerId="AD" clId="Web-{CAB93A6A-5ECE-4AED-8BA6-4762DB0E63B5}" dt="2024-01-12T09:06:47.227" v="326"/>
        <pc:sldMkLst>
          <pc:docMk/>
          <pc:sldMk cId="3351439039" sldId="256"/>
        </pc:sldMkLst>
        <pc:spChg chg="mod">
          <ac:chgData name="Paolo Pantano" userId="S::ppantano@tudelft.nl::a4300625-1773-4b44-9761-3282abe33cd6" providerId="AD" clId="Web-{CAB93A6A-5ECE-4AED-8BA6-4762DB0E63B5}" dt="2024-01-12T09:06:47.227" v="326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Paolo Pantano" userId="S::ppantano@tudelft.nl::a4300625-1773-4b44-9761-3282abe33cd6" providerId="AD" clId="Web-{CAB93A6A-5ECE-4AED-8BA6-4762DB0E63B5}" dt="2024-01-12T09:06:47.227" v="326"/>
          <ac:spMkLst>
            <pc:docMk/>
            <pc:sldMk cId="3351439039" sldId="256"/>
            <ac:spMk id="3" creationId="{00000000-0000-0000-0000-000000000000}"/>
          </ac:spMkLst>
        </pc:spChg>
        <pc:spChg chg="add del">
          <ac:chgData name="Paolo Pantano" userId="S::ppantano@tudelft.nl::a4300625-1773-4b44-9761-3282abe33cd6" providerId="AD" clId="Web-{CAB93A6A-5ECE-4AED-8BA6-4762DB0E63B5}" dt="2024-01-12T09:06:27.492" v="320"/>
          <ac:spMkLst>
            <pc:docMk/>
            <pc:sldMk cId="3351439039" sldId="256"/>
            <ac:spMk id="9" creationId="{EB0222B5-B739-82A9-5CCC-C5585AE12A69}"/>
          </ac:spMkLst>
        </pc:spChg>
        <pc:spChg chg="add del">
          <ac:chgData name="Paolo Pantano" userId="S::ppantano@tudelft.nl::a4300625-1773-4b44-9761-3282abe33cd6" providerId="AD" clId="Web-{CAB93A6A-5ECE-4AED-8BA6-4762DB0E63B5}" dt="2024-01-12T09:06:27.492" v="320"/>
          <ac:spMkLst>
            <pc:docMk/>
            <pc:sldMk cId="3351439039" sldId="256"/>
            <ac:spMk id="11" creationId="{5BE23E75-E7E9-4D9F-6D25-5512363F8621}"/>
          </ac:spMkLst>
        </pc:spChg>
        <pc:spChg chg="add del">
          <ac:chgData name="Paolo Pantano" userId="S::ppantano@tudelft.nl::a4300625-1773-4b44-9761-3282abe33cd6" providerId="AD" clId="Web-{CAB93A6A-5ECE-4AED-8BA6-4762DB0E63B5}" dt="2024-01-12T09:06:47.227" v="326"/>
          <ac:spMkLst>
            <pc:docMk/>
            <pc:sldMk cId="3351439039" sldId="256"/>
            <ac:spMk id="15" creationId="{C73BBEEF-B456-4A39-B44B-5A53E698A15D}"/>
          </ac:spMkLst>
        </pc:spChg>
        <pc:spChg chg="add del">
          <ac:chgData name="Paolo Pantano" userId="S::ppantano@tudelft.nl::a4300625-1773-4b44-9761-3282abe33cd6" providerId="AD" clId="Web-{CAB93A6A-5ECE-4AED-8BA6-4762DB0E63B5}" dt="2024-01-12T09:06:47.227" v="326"/>
          <ac:spMkLst>
            <pc:docMk/>
            <pc:sldMk cId="3351439039" sldId="256"/>
            <ac:spMk id="17" creationId="{13A48C6C-3CC4-4EE5-A773-EC1EB7F59CD4}"/>
          </ac:spMkLst>
        </pc:spChg>
        <pc:spChg chg="add del">
          <ac:chgData name="Paolo Pantano" userId="S::ppantano@tudelft.nl::a4300625-1773-4b44-9761-3282abe33cd6" providerId="AD" clId="Web-{CAB93A6A-5ECE-4AED-8BA6-4762DB0E63B5}" dt="2024-01-12T09:06:47.227" v="326"/>
          <ac:spMkLst>
            <pc:docMk/>
            <pc:sldMk cId="3351439039" sldId="256"/>
            <ac:spMk id="18" creationId="{F489C2E0-4895-4B72-85EA-7EE9FAFFDC7E}"/>
          </ac:spMkLst>
        </pc:spChg>
        <pc:spChg chg="add">
          <ac:chgData name="Paolo Pantano" userId="S::ppantano@tudelft.nl::a4300625-1773-4b44-9761-3282abe33cd6" providerId="AD" clId="Web-{CAB93A6A-5ECE-4AED-8BA6-4762DB0E63B5}" dt="2024-01-12T09:06:47.227" v="326"/>
          <ac:spMkLst>
            <pc:docMk/>
            <pc:sldMk cId="3351439039" sldId="256"/>
            <ac:spMk id="23" creationId="{ECC07320-C2CA-4E29-8481-9D9E143C7788}"/>
          </ac:spMkLst>
        </pc:spChg>
        <pc:spChg chg="add">
          <ac:chgData name="Paolo Pantano" userId="S::ppantano@tudelft.nl::a4300625-1773-4b44-9761-3282abe33cd6" providerId="AD" clId="Web-{CAB93A6A-5ECE-4AED-8BA6-4762DB0E63B5}" dt="2024-01-12T09:06:47.227" v="326"/>
          <ac:spMkLst>
            <pc:docMk/>
            <pc:sldMk cId="3351439039" sldId="256"/>
            <ac:spMk id="25" creationId="{178FB36B-5BFE-42CA-BC60-1115E0D95EEC}"/>
          </ac:spMkLst>
        </pc:spChg>
        <pc:picChg chg="add del">
          <ac:chgData name="Paolo Pantano" userId="S::ppantano@tudelft.nl::a4300625-1773-4b44-9761-3282abe33cd6" providerId="AD" clId="Web-{CAB93A6A-5ECE-4AED-8BA6-4762DB0E63B5}" dt="2024-01-12T09:06:27.492" v="320"/>
          <ac:picMkLst>
            <pc:docMk/>
            <pc:sldMk cId="3351439039" sldId="256"/>
            <ac:picMk id="5" creationId="{1968F606-9E92-2893-68AA-2C952A47D280}"/>
          </ac:picMkLst>
        </pc:picChg>
        <pc:picChg chg="add mod">
          <ac:chgData name="Paolo Pantano" userId="S::ppantano@tudelft.nl::a4300625-1773-4b44-9761-3282abe33cd6" providerId="AD" clId="Web-{CAB93A6A-5ECE-4AED-8BA6-4762DB0E63B5}" dt="2024-01-12T09:06:47.227" v="326"/>
          <ac:picMkLst>
            <pc:docMk/>
            <pc:sldMk cId="3351439039" sldId="256"/>
            <ac:picMk id="16" creationId="{5F6C4DF3-6063-69C4-C1CD-EF886FC1EF4E}"/>
          </ac:picMkLst>
        </pc:picChg>
        <pc:cxnChg chg="add del">
          <ac:chgData name="Paolo Pantano" userId="S::ppantano@tudelft.nl::a4300625-1773-4b44-9761-3282abe33cd6" providerId="AD" clId="Web-{CAB93A6A-5ECE-4AED-8BA6-4762DB0E63B5}" dt="2024-01-12T09:06:27.492" v="320"/>
          <ac:cxnSpMkLst>
            <pc:docMk/>
            <pc:sldMk cId="3351439039" sldId="256"/>
            <ac:cxnSpMk id="13" creationId="{61B115DB-65EB-3FC3-7284-CFDF4ADC60B6}"/>
          </ac:cxnSpMkLst>
        </pc:cxnChg>
      </pc:sldChg>
      <pc:sldChg chg="addSp delSp modSp mod setBg">
        <pc:chgData name="Paolo Pantano" userId="S::ppantano@tudelft.nl::a4300625-1773-4b44-9761-3282abe33cd6" providerId="AD" clId="Web-{CAB93A6A-5ECE-4AED-8BA6-4762DB0E63B5}" dt="2024-01-12T08:58:18.395" v="239"/>
        <pc:sldMkLst>
          <pc:docMk/>
          <pc:sldMk cId="4219039653" sldId="257"/>
        </pc:sldMkLst>
        <pc:spChg chg="mod">
          <ac:chgData name="Paolo Pantano" userId="S::ppantano@tudelft.nl::a4300625-1773-4b44-9761-3282abe33cd6" providerId="AD" clId="Web-{CAB93A6A-5ECE-4AED-8BA6-4762DB0E63B5}" dt="2024-01-12T08:58:18.395" v="239"/>
          <ac:spMkLst>
            <pc:docMk/>
            <pc:sldMk cId="4219039653" sldId="257"/>
            <ac:spMk id="2" creationId="{A171BA11-4835-B0EB-C1F1-1F81ADA4DE96}"/>
          </ac:spMkLst>
        </pc:spChg>
        <pc:spChg chg="mod ord">
          <ac:chgData name="Paolo Pantano" userId="S::ppantano@tudelft.nl::a4300625-1773-4b44-9761-3282abe33cd6" providerId="AD" clId="Web-{CAB93A6A-5ECE-4AED-8BA6-4762DB0E63B5}" dt="2024-01-12T08:58:18.395" v="239"/>
          <ac:spMkLst>
            <pc:docMk/>
            <pc:sldMk cId="4219039653" sldId="257"/>
            <ac:spMk id="3" creationId="{1D7EE134-3004-5001-5A9F-EBFFA97D8F40}"/>
          </ac:spMkLst>
        </pc:spChg>
        <pc:spChg chg="add del">
          <ac:chgData name="Paolo Pantano" userId="S::ppantano@tudelft.nl::a4300625-1773-4b44-9761-3282abe33cd6" providerId="AD" clId="Web-{CAB93A6A-5ECE-4AED-8BA6-4762DB0E63B5}" dt="2024-01-12T08:58:18.380" v="238"/>
          <ac:spMkLst>
            <pc:docMk/>
            <pc:sldMk cId="4219039653" sldId="257"/>
            <ac:spMk id="9" creationId="{2550BE34-C2B8-49B8-8519-67A8CAD51AE9}"/>
          </ac:spMkLst>
        </pc:spChg>
        <pc:spChg chg="add del">
          <ac:chgData name="Paolo Pantano" userId="S::ppantano@tudelft.nl::a4300625-1773-4b44-9761-3282abe33cd6" providerId="AD" clId="Web-{CAB93A6A-5ECE-4AED-8BA6-4762DB0E63B5}" dt="2024-01-12T08:58:18.380" v="238"/>
          <ac:spMkLst>
            <pc:docMk/>
            <pc:sldMk cId="4219039653" sldId="257"/>
            <ac:spMk id="11" creationId="{A7457DD9-5A45-400A-AB4B-4B4EDECA25F1}"/>
          </ac:spMkLst>
        </pc:spChg>
        <pc:spChg chg="add del">
          <ac:chgData name="Paolo Pantano" userId="S::ppantano@tudelft.nl::a4300625-1773-4b44-9761-3282abe33cd6" providerId="AD" clId="Web-{CAB93A6A-5ECE-4AED-8BA6-4762DB0E63B5}" dt="2024-01-12T08:58:18.380" v="238"/>
          <ac:spMkLst>
            <pc:docMk/>
            <pc:sldMk cId="4219039653" sldId="257"/>
            <ac:spMk id="13" creationId="{441CF7D6-A660-431A-B0BB-140A0D5556B6}"/>
          </ac:spMkLst>
        </pc:spChg>
        <pc:spChg chg="add del">
          <ac:chgData name="Paolo Pantano" userId="S::ppantano@tudelft.nl::a4300625-1773-4b44-9761-3282abe33cd6" providerId="AD" clId="Web-{CAB93A6A-5ECE-4AED-8BA6-4762DB0E63B5}" dt="2024-01-12T08:58:18.380" v="238"/>
          <ac:spMkLst>
            <pc:docMk/>
            <pc:sldMk cId="4219039653" sldId="257"/>
            <ac:spMk id="15" creationId="{0570A85B-3810-4F95-97B0-CBF4CCDB381C}"/>
          </ac:spMkLst>
        </pc:spChg>
        <pc:spChg chg="add">
          <ac:chgData name="Paolo Pantano" userId="S::ppantano@tudelft.nl::a4300625-1773-4b44-9761-3282abe33cd6" providerId="AD" clId="Web-{CAB93A6A-5ECE-4AED-8BA6-4762DB0E63B5}" dt="2024-01-12T08:58:18.395" v="239"/>
          <ac:spMkLst>
            <pc:docMk/>
            <pc:sldMk cId="4219039653" sldId="257"/>
            <ac:spMk id="17" creationId="{8B3A2D1A-45FC-4F95-B150-1C13EF2F6D09}"/>
          </ac:spMkLst>
        </pc:spChg>
        <pc:spChg chg="add">
          <ac:chgData name="Paolo Pantano" userId="S::ppantano@tudelft.nl::a4300625-1773-4b44-9761-3282abe33cd6" providerId="AD" clId="Web-{CAB93A6A-5ECE-4AED-8BA6-4762DB0E63B5}" dt="2024-01-12T08:58:18.395" v="239"/>
          <ac:spMkLst>
            <pc:docMk/>
            <pc:sldMk cId="4219039653" sldId="257"/>
            <ac:spMk id="18" creationId="{39C3C864-C625-4883-B868-9A4C470F4DD5}"/>
          </ac:spMkLst>
        </pc:spChg>
        <pc:picChg chg="add mod">
          <ac:chgData name="Paolo Pantano" userId="S::ppantano@tudelft.nl::a4300625-1773-4b44-9761-3282abe33cd6" providerId="AD" clId="Web-{CAB93A6A-5ECE-4AED-8BA6-4762DB0E63B5}" dt="2024-01-12T08:58:18.395" v="239"/>
          <ac:picMkLst>
            <pc:docMk/>
            <pc:sldMk cId="4219039653" sldId="257"/>
            <ac:picMk id="4" creationId="{45CEE893-9CF1-829C-0FB8-12059F26673D}"/>
          </ac:picMkLst>
        </pc:picChg>
      </pc:sldChg>
      <pc:sldChg chg="addSp delSp modSp mod setBg">
        <pc:chgData name="Paolo Pantano" userId="S::ppantano@tudelft.nl::a4300625-1773-4b44-9761-3282abe33cd6" providerId="AD" clId="Web-{CAB93A6A-5ECE-4AED-8BA6-4762DB0E63B5}" dt="2024-01-12T09:08:02.308" v="330"/>
        <pc:sldMkLst>
          <pc:docMk/>
          <pc:sldMk cId="3211761481" sldId="258"/>
        </pc:sldMkLst>
        <pc:spChg chg="mod">
          <ac:chgData name="Paolo Pantano" userId="S::ppantano@tudelft.nl::a4300625-1773-4b44-9761-3282abe33cd6" providerId="AD" clId="Web-{CAB93A6A-5ECE-4AED-8BA6-4762DB0E63B5}" dt="2024-01-12T09:08:02.308" v="330"/>
          <ac:spMkLst>
            <pc:docMk/>
            <pc:sldMk cId="3211761481" sldId="258"/>
            <ac:spMk id="2" creationId="{A2B1162B-9894-246F-CFA7-7BD94A2569D4}"/>
          </ac:spMkLst>
        </pc:spChg>
        <pc:spChg chg="add del mod">
          <ac:chgData name="Paolo Pantano" userId="S::ppantano@tudelft.nl::a4300625-1773-4b44-9761-3282abe33cd6" providerId="AD" clId="Web-{CAB93A6A-5ECE-4AED-8BA6-4762DB0E63B5}" dt="2024-01-12T09:08:02.308" v="330"/>
          <ac:spMkLst>
            <pc:docMk/>
            <pc:sldMk cId="3211761481" sldId="258"/>
            <ac:spMk id="3" creationId="{FDA0EC0F-7779-1DE1-73E6-F168782E4847}"/>
          </ac:spMkLst>
        </pc:spChg>
        <pc:spChg chg="add del mod">
          <ac:chgData name="Paolo Pantano" userId="S::ppantano@tudelft.nl::a4300625-1773-4b44-9761-3282abe33cd6" providerId="AD" clId="Web-{CAB93A6A-5ECE-4AED-8BA6-4762DB0E63B5}" dt="2024-01-12T09:01:57.060" v="298"/>
          <ac:spMkLst>
            <pc:docMk/>
            <pc:sldMk cId="3211761481" sldId="258"/>
            <ac:spMk id="4" creationId="{82D199D1-ABB7-14C8-616B-72FA6334D5C3}"/>
          </ac:spMkLst>
        </pc:spChg>
        <pc:spChg chg="add del">
          <ac:chgData name="Paolo Pantano" userId="S::ppantano@tudelft.nl::a4300625-1773-4b44-9761-3282abe33cd6" providerId="AD" clId="Web-{CAB93A6A-5ECE-4AED-8BA6-4762DB0E63B5}" dt="2024-01-12T09:08:02.308" v="330"/>
          <ac:spMkLst>
            <pc:docMk/>
            <pc:sldMk cId="3211761481" sldId="258"/>
            <ac:spMk id="9" creationId="{345A976A-8DE3-4B67-B94B-2044FDD12899}"/>
          </ac:spMkLst>
        </pc:spChg>
        <pc:spChg chg="add del">
          <ac:chgData name="Paolo Pantano" userId="S::ppantano@tudelft.nl::a4300625-1773-4b44-9761-3282abe33cd6" providerId="AD" clId="Web-{CAB93A6A-5ECE-4AED-8BA6-4762DB0E63B5}" dt="2024-01-12T09:08:02.308" v="330"/>
          <ac:spMkLst>
            <pc:docMk/>
            <pc:sldMk cId="3211761481" sldId="258"/>
            <ac:spMk id="11" creationId="{6EAAA1B9-2DDB-49C9-A037-A523D2F13C15}"/>
          </ac:spMkLst>
        </pc:spChg>
        <pc:grpChg chg="add del">
          <ac:chgData name="Paolo Pantano" userId="S::ppantano@tudelft.nl::a4300625-1773-4b44-9761-3282abe33cd6" providerId="AD" clId="Web-{CAB93A6A-5ECE-4AED-8BA6-4762DB0E63B5}" dt="2024-01-12T09:08:02.308" v="330"/>
          <ac:grpSpMkLst>
            <pc:docMk/>
            <pc:sldMk cId="3211761481" sldId="258"/>
            <ac:grpSpMk id="13" creationId="{B441F8D5-EBCE-4FB9-91A9-3425971C1F99}"/>
          </ac:grpSpMkLst>
        </pc:grpChg>
        <pc:grpChg chg="add del">
          <ac:chgData name="Paolo Pantano" userId="S::ppantano@tudelft.nl::a4300625-1773-4b44-9761-3282abe33cd6" providerId="AD" clId="Web-{CAB93A6A-5ECE-4AED-8BA6-4762DB0E63B5}" dt="2024-01-12T09:08:02.308" v="330"/>
          <ac:grpSpMkLst>
            <pc:docMk/>
            <pc:sldMk cId="3211761481" sldId="258"/>
            <ac:grpSpMk id="19" creationId="{08701F99-7E4C-4B92-A4B5-307CDFB7A4DE}"/>
          </ac:grpSpMkLst>
        </pc:grpChg>
        <pc:graphicFrameChg chg="add del">
          <ac:chgData name="Paolo Pantano" userId="S::ppantano@tudelft.nl::a4300625-1773-4b44-9761-3282abe33cd6" providerId="AD" clId="Web-{CAB93A6A-5ECE-4AED-8BA6-4762DB0E63B5}" dt="2024-01-12T09:08:02.308" v="330"/>
          <ac:graphicFrameMkLst>
            <pc:docMk/>
            <pc:sldMk cId="3211761481" sldId="258"/>
            <ac:graphicFrameMk id="6" creationId="{CB228E76-928B-4BE9-62B6-A598F76E61D1}"/>
          </ac:graphicFrameMkLst>
        </pc:graphicFrameChg>
        <pc:picChg chg="add del mod">
          <ac:chgData name="Paolo Pantano" userId="S::ppantano@tudelft.nl::a4300625-1773-4b44-9761-3282abe33cd6" providerId="AD" clId="Web-{CAB93A6A-5ECE-4AED-8BA6-4762DB0E63B5}" dt="2024-01-12T09:05:12.286" v="316"/>
          <ac:picMkLst>
            <pc:docMk/>
            <pc:sldMk cId="3211761481" sldId="258"/>
            <ac:picMk id="5" creationId="{EFE5FC5B-CC27-E313-C86A-3BEA28BBE047}"/>
          </ac:picMkLst>
        </pc:picChg>
      </pc:sldChg>
      <pc:sldChg chg="modSp new">
        <pc:chgData name="Paolo Pantano" userId="S::ppantano@tudelft.nl::a4300625-1773-4b44-9761-3282abe33cd6" providerId="AD" clId="Web-{CAB93A6A-5ECE-4AED-8BA6-4762DB0E63B5}" dt="2024-01-12T09:01:24.527" v="289" actId="20577"/>
        <pc:sldMkLst>
          <pc:docMk/>
          <pc:sldMk cId="1378746582" sldId="259"/>
        </pc:sldMkLst>
        <pc:spChg chg="mod">
          <ac:chgData name="Paolo Pantano" userId="S::ppantano@tudelft.nl::a4300625-1773-4b44-9761-3282abe33cd6" providerId="AD" clId="Web-{CAB93A6A-5ECE-4AED-8BA6-4762DB0E63B5}" dt="2024-01-09T12:40:54.340" v="131" actId="20577"/>
          <ac:spMkLst>
            <pc:docMk/>
            <pc:sldMk cId="1378746582" sldId="259"/>
            <ac:spMk id="2" creationId="{120BA2D8-000F-3360-7580-33231E5C741F}"/>
          </ac:spMkLst>
        </pc:spChg>
        <pc:spChg chg="mod">
          <ac:chgData name="Paolo Pantano" userId="S::ppantano@tudelft.nl::a4300625-1773-4b44-9761-3282abe33cd6" providerId="AD" clId="Web-{CAB93A6A-5ECE-4AED-8BA6-4762DB0E63B5}" dt="2024-01-12T09:01:24.527" v="289" actId="20577"/>
          <ac:spMkLst>
            <pc:docMk/>
            <pc:sldMk cId="1378746582" sldId="259"/>
            <ac:spMk id="3" creationId="{82E17B49-6FF4-AD07-96E1-8DF65C477B5B}"/>
          </ac:spMkLst>
        </pc:spChg>
      </pc:sldChg>
      <pc:sldChg chg="addSp delSp modSp new mod setBg">
        <pc:chgData name="Paolo Pantano" userId="S::ppantano@tudelft.nl::a4300625-1773-4b44-9761-3282abe33cd6" providerId="AD" clId="Web-{CAB93A6A-5ECE-4AED-8BA6-4762DB0E63B5}" dt="2024-01-12T08:59:22.210" v="247" actId="1076"/>
        <pc:sldMkLst>
          <pc:docMk/>
          <pc:sldMk cId="181766219" sldId="260"/>
        </pc:sldMkLst>
        <pc:spChg chg="mod">
          <ac:chgData name="Paolo Pantano" userId="S::ppantano@tudelft.nl::a4300625-1773-4b44-9761-3282abe33cd6" providerId="AD" clId="Web-{CAB93A6A-5ECE-4AED-8BA6-4762DB0E63B5}" dt="2024-01-12T08:58:56.053" v="244"/>
          <ac:spMkLst>
            <pc:docMk/>
            <pc:sldMk cId="181766219" sldId="260"/>
            <ac:spMk id="2" creationId="{669EDE6F-0B90-F841-5A2F-CA6A57C02FCC}"/>
          </ac:spMkLst>
        </pc:spChg>
        <pc:spChg chg="del">
          <ac:chgData name="Paolo Pantano" userId="S::ppantano@tudelft.nl::a4300625-1773-4b44-9761-3282abe33cd6" providerId="AD" clId="Web-{CAB93A6A-5ECE-4AED-8BA6-4762DB0E63B5}" dt="2024-01-11T15:10:34.795" v="202"/>
          <ac:spMkLst>
            <pc:docMk/>
            <pc:sldMk cId="181766219" sldId="260"/>
            <ac:spMk id="3" creationId="{DF042F9A-680A-745D-B0E7-4892CBD3BACC}"/>
          </ac:spMkLst>
        </pc:spChg>
        <pc:spChg chg="add">
          <ac:chgData name="Paolo Pantano" userId="S::ppantano@tudelft.nl::a4300625-1773-4b44-9761-3282abe33cd6" providerId="AD" clId="Web-{CAB93A6A-5ECE-4AED-8BA6-4762DB0E63B5}" dt="2024-01-12T08:58:56.053" v="244"/>
          <ac:spMkLst>
            <pc:docMk/>
            <pc:sldMk cId="181766219" sldId="260"/>
            <ac:spMk id="10" creationId="{78BA5F19-D5E1-4ECC-BEC2-DF7AEDFD7C50}"/>
          </ac:spMkLst>
        </pc:spChg>
        <pc:spChg chg="add">
          <ac:chgData name="Paolo Pantano" userId="S::ppantano@tudelft.nl::a4300625-1773-4b44-9761-3282abe33cd6" providerId="AD" clId="Web-{CAB93A6A-5ECE-4AED-8BA6-4762DB0E63B5}" dt="2024-01-12T08:58:56.053" v="244"/>
          <ac:spMkLst>
            <pc:docMk/>
            <pc:sldMk cId="181766219" sldId="260"/>
            <ac:spMk id="12" creationId="{BB4D578A-F2C4-4EA9-A811-B48E66D63696}"/>
          </ac:spMkLst>
        </pc:spChg>
        <pc:picChg chg="add mod ord">
          <ac:chgData name="Paolo Pantano" userId="S::ppantano@tudelft.nl::a4300625-1773-4b44-9761-3282abe33cd6" providerId="AD" clId="Web-{CAB93A6A-5ECE-4AED-8BA6-4762DB0E63B5}" dt="2024-01-12T08:59:22.210" v="247" actId="1076"/>
          <ac:picMkLst>
            <pc:docMk/>
            <pc:sldMk cId="181766219" sldId="260"/>
            <ac:picMk id="4" creationId="{1EFE349E-BB46-371B-583A-7B78B65D7402}"/>
          </ac:picMkLst>
        </pc:picChg>
        <pc:picChg chg="add mod">
          <ac:chgData name="Paolo Pantano" userId="S::ppantano@tudelft.nl::a4300625-1773-4b44-9761-3282abe33cd6" providerId="AD" clId="Web-{CAB93A6A-5ECE-4AED-8BA6-4762DB0E63B5}" dt="2024-01-12T08:59:17.116" v="246" actId="1076"/>
          <ac:picMkLst>
            <pc:docMk/>
            <pc:sldMk cId="181766219" sldId="260"/>
            <ac:picMk id="5" creationId="{EB41F571-DA19-F0A8-B675-A1B441E52B02}"/>
          </ac:picMkLst>
        </pc:picChg>
      </pc:sldChg>
      <pc:sldChg chg="addSp delSp modSp new mod ord setBg">
        <pc:chgData name="Paolo Pantano" userId="S::ppantano@tudelft.nl::a4300625-1773-4b44-9761-3282abe33cd6" providerId="AD" clId="Web-{CAB93A6A-5ECE-4AED-8BA6-4762DB0E63B5}" dt="2024-01-12T08:58:34.724" v="242"/>
        <pc:sldMkLst>
          <pc:docMk/>
          <pc:sldMk cId="2562854513" sldId="261"/>
        </pc:sldMkLst>
        <pc:spChg chg="mod">
          <ac:chgData name="Paolo Pantano" userId="S::ppantano@tudelft.nl::a4300625-1773-4b44-9761-3282abe33cd6" providerId="AD" clId="Web-{CAB93A6A-5ECE-4AED-8BA6-4762DB0E63B5}" dt="2024-01-12T08:58:34.724" v="242"/>
          <ac:spMkLst>
            <pc:docMk/>
            <pc:sldMk cId="2562854513" sldId="261"/>
            <ac:spMk id="2" creationId="{DB5439F8-F932-95FC-AE6D-7C8E6CAB2834}"/>
          </ac:spMkLst>
        </pc:spChg>
        <pc:spChg chg="del">
          <ac:chgData name="Paolo Pantano" userId="S::ppantano@tudelft.nl::a4300625-1773-4b44-9761-3282abe33cd6" providerId="AD" clId="Web-{CAB93A6A-5ECE-4AED-8BA6-4762DB0E63B5}" dt="2024-01-12T08:54:16.839" v="210"/>
          <ac:spMkLst>
            <pc:docMk/>
            <pc:sldMk cId="2562854513" sldId="261"/>
            <ac:spMk id="3" creationId="{D2783098-20A0-DC84-AB84-518676DAFAE5}"/>
          </ac:spMkLst>
        </pc:spChg>
        <pc:spChg chg="add del">
          <ac:chgData name="Paolo Pantano" userId="S::ppantano@tudelft.nl::a4300625-1773-4b44-9761-3282abe33cd6" providerId="AD" clId="Web-{CAB93A6A-5ECE-4AED-8BA6-4762DB0E63B5}" dt="2024-01-12T08:58:34.724" v="241"/>
          <ac:spMkLst>
            <pc:docMk/>
            <pc:sldMk cId="2562854513" sldId="261"/>
            <ac:spMk id="8" creationId="{B1A3889C-0C5D-0C84-643E-AF40AA5A3D49}"/>
          </ac:spMkLst>
        </pc:spChg>
        <pc:spChg chg="add">
          <ac:chgData name="Paolo Pantano" userId="S::ppantano@tudelft.nl::a4300625-1773-4b44-9761-3282abe33cd6" providerId="AD" clId="Web-{CAB93A6A-5ECE-4AED-8BA6-4762DB0E63B5}" dt="2024-01-12T08:58:34.724" v="242"/>
          <ac:spMkLst>
            <pc:docMk/>
            <pc:sldMk cId="2562854513" sldId="261"/>
            <ac:spMk id="9" creationId="{D4771268-CB57-404A-9271-370EB28F6090}"/>
          </ac:spMkLst>
        </pc:spChg>
        <pc:spChg chg="add del">
          <ac:chgData name="Paolo Pantano" userId="S::ppantano@tudelft.nl::a4300625-1773-4b44-9761-3282abe33cd6" providerId="AD" clId="Web-{CAB93A6A-5ECE-4AED-8BA6-4762DB0E63B5}" dt="2024-01-12T08:58:34.724" v="241"/>
          <ac:spMkLst>
            <pc:docMk/>
            <pc:sldMk cId="2562854513" sldId="261"/>
            <ac:spMk id="11" creationId="{8B3A2D1A-45FC-4F95-B150-1C13EF2F6D09}"/>
          </ac:spMkLst>
        </pc:spChg>
        <pc:spChg chg="add del">
          <ac:chgData name="Paolo Pantano" userId="S::ppantano@tudelft.nl::a4300625-1773-4b44-9761-3282abe33cd6" providerId="AD" clId="Web-{CAB93A6A-5ECE-4AED-8BA6-4762DB0E63B5}" dt="2024-01-12T08:58:34.724" v="241"/>
          <ac:spMkLst>
            <pc:docMk/>
            <pc:sldMk cId="2562854513" sldId="261"/>
            <ac:spMk id="13" creationId="{39C3C864-C625-4883-B868-9A4C470F4DD5}"/>
          </ac:spMkLst>
        </pc:spChg>
        <pc:picChg chg="add mod ord">
          <ac:chgData name="Paolo Pantano" userId="S::ppantano@tudelft.nl::a4300625-1773-4b44-9761-3282abe33cd6" providerId="AD" clId="Web-{CAB93A6A-5ECE-4AED-8BA6-4762DB0E63B5}" dt="2024-01-12T08:58:34.724" v="242"/>
          <ac:picMkLst>
            <pc:docMk/>
            <pc:sldMk cId="2562854513" sldId="261"/>
            <ac:picMk id="4" creationId="{B36A7CB0-CB43-F2FA-4743-6B058817C5BD}"/>
          </ac:picMkLst>
        </pc:picChg>
      </pc:sldChg>
      <pc:sldChg chg="modSp new del">
        <pc:chgData name="Paolo Pantano" userId="S::ppantano@tudelft.nl::a4300625-1773-4b44-9761-3282abe33cd6" providerId="AD" clId="Web-{CAB93A6A-5ECE-4AED-8BA6-4762DB0E63B5}" dt="2024-01-12T08:58:42.928" v="243"/>
        <pc:sldMkLst>
          <pc:docMk/>
          <pc:sldMk cId="2271985920" sldId="262"/>
        </pc:sldMkLst>
        <pc:spChg chg="mod">
          <ac:chgData name="Paolo Pantano" userId="S::ppantano@tudelft.nl::a4300625-1773-4b44-9761-3282abe33cd6" providerId="AD" clId="Web-{CAB93A6A-5ECE-4AED-8BA6-4762DB0E63B5}" dt="2024-01-12T08:55:12.404" v="220" actId="20577"/>
          <ac:spMkLst>
            <pc:docMk/>
            <pc:sldMk cId="2271985920" sldId="262"/>
            <ac:spMk id="2" creationId="{62FBAED9-2D33-44BB-7A0E-E27D6BEEFFA1}"/>
          </ac:spMkLst>
        </pc:spChg>
      </pc:sldChg>
      <pc:sldChg chg="addSp delSp modSp add mod replId setBg">
        <pc:chgData name="Paolo Pantano" userId="S::ppantano@tudelft.nl::a4300625-1773-4b44-9761-3282abe33cd6" providerId="AD" clId="Web-{CAB93A6A-5ECE-4AED-8BA6-4762DB0E63B5}" dt="2024-01-12T09:07:58.730" v="329"/>
        <pc:sldMkLst>
          <pc:docMk/>
          <pc:sldMk cId="2448774513" sldId="262"/>
        </pc:sldMkLst>
        <pc:spChg chg="mod">
          <ac:chgData name="Paolo Pantano" userId="S::ppantano@tudelft.nl::a4300625-1773-4b44-9761-3282abe33cd6" providerId="AD" clId="Web-{CAB93A6A-5ECE-4AED-8BA6-4762DB0E63B5}" dt="2024-01-12T09:07:58.730" v="329"/>
          <ac:spMkLst>
            <pc:docMk/>
            <pc:sldMk cId="2448774513" sldId="262"/>
            <ac:spMk id="2" creationId="{C8306008-D75F-7471-6CD4-7B28A573414A}"/>
          </ac:spMkLst>
        </pc:spChg>
        <pc:spChg chg="add del mod">
          <ac:chgData name="Paolo Pantano" userId="S::ppantano@tudelft.nl::a4300625-1773-4b44-9761-3282abe33cd6" providerId="AD" clId="Web-{CAB93A6A-5ECE-4AED-8BA6-4762DB0E63B5}" dt="2024-01-12T09:07:58.730" v="329"/>
          <ac:spMkLst>
            <pc:docMk/>
            <pc:sldMk cId="2448774513" sldId="262"/>
            <ac:spMk id="3" creationId="{C32EDDD0-32A3-09D2-8686-425AB93BE6A7}"/>
          </ac:spMkLst>
        </pc:spChg>
        <pc:spChg chg="add del">
          <ac:chgData name="Paolo Pantano" userId="S::ppantano@tudelft.nl::a4300625-1773-4b44-9761-3282abe33cd6" providerId="AD" clId="Web-{CAB93A6A-5ECE-4AED-8BA6-4762DB0E63B5}" dt="2024-01-12T09:07:58.730" v="329"/>
          <ac:spMkLst>
            <pc:docMk/>
            <pc:sldMk cId="2448774513" sldId="262"/>
            <ac:spMk id="9" creationId="{345A976A-8DE3-4B67-B94B-2044FDD12899}"/>
          </ac:spMkLst>
        </pc:spChg>
        <pc:spChg chg="add del">
          <ac:chgData name="Paolo Pantano" userId="S::ppantano@tudelft.nl::a4300625-1773-4b44-9761-3282abe33cd6" providerId="AD" clId="Web-{CAB93A6A-5ECE-4AED-8BA6-4762DB0E63B5}" dt="2024-01-12T09:07:58.730" v="329"/>
          <ac:spMkLst>
            <pc:docMk/>
            <pc:sldMk cId="2448774513" sldId="262"/>
            <ac:spMk id="11" creationId="{6EAAA1B9-2DDB-49C9-A037-A523D2F13C15}"/>
          </ac:spMkLst>
        </pc:spChg>
        <pc:grpChg chg="add del">
          <ac:chgData name="Paolo Pantano" userId="S::ppantano@tudelft.nl::a4300625-1773-4b44-9761-3282abe33cd6" providerId="AD" clId="Web-{CAB93A6A-5ECE-4AED-8BA6-4762DB0E63B5}" dt="2024-01-12T09:07:58.730" v="329"/>
          <ac:grpSpMkLst>
            <pc:docMk/>
            <pc:sldMk cId="2448774513" sldId="262"/>
            <ac:grpSpMk id="13" creationId="{B441F8D5-EBCE-4FB9-91A9-3425971C1F99}"/>
          </ac:grpSpMkLst>
        </pc:grpChg>
        <pc:grpChg chg="add del">
          <ac:chgData name="Paolo Pantano" userId="S::ppantano@tudelft.nl::a4300625-1773-4b44-9761-3282abe33cd6" providerId="AD" clId="Web-{CAB93A6A-5ECE-4AED-8BA6-4762DB0E63B5}" dt="2024-01-12T09:07:58.730" v="329"/>
          <ac:grpSpMkLst>
            <pc:docMk/>
            <pc:sldMk cId="2448774513" sldId="262"/>
            <ac:grpSpMk id="19" creationId="{08701F99-7E4C-4B92-A4B5-307CDFB7A4DE}"/>
          </ac:grpSpMkLst>
        </pc:grpChg>
        <pc:graphicFrameChg chg="add del">
          <ac:chgData name="Paolo Pantano" userId="S::ppantano@tudelft.nl::a4300625-1773-4b44-9761-3282abe33cd6" providerId="AD" clId="Web-{CAB93A6A-5ECE-4AED-8BA6-4762DB0E63B5}" dt="2024-01-12T09:07:58.730" v="329"/>
          <ac:graphicFrameMkLst>
            <pc:docMk/>
            <pc:sldMk cId="2448774513" sldId="262"/>
            <ac:graphicFrameMk id="5" creationId="{856691BE-6AE9-EAC7-E9A5-CADB6CF5BE7D}"/>
          </ac:graphicFrameMkLst>
        </pc:graphicFrameChg>
      </pc:sldChg>
      <pc:sldChg chg="addSp delSp modSp new mod setBg">
        <pc:chgData name="Paolo Pantano" userId="S::ppantano@tudelft.nl::a4300625-1773-4b44-9761-3282abe33cd6" providerId="AD" clId="Web-{CAB93A6A-5ECE-4AED-8BA6-4762DB0E63B5}" dt="2024-01-12T09:03:21.501" v="312"/>
        <pc:sldMkLst>
          <pc:docMk/>
          <pc:sldMk cId="2218261989" sldId="263"/>
        </pc:sldMkLst>
        <pc:spChg chg="mod">
          <ac:chgData name="Paolo Pantano" userId="S::ppantano@tudelft.nl::a4300625-1773-4b44-9761-3282abe33cd6" providerId="AD" clId="Web-{CAB93A6A-5ECE-4AED-8BA6-4762DB0E63B5}" dt="2024-01-12T09:03:21.501" v="312"/>
          <ac:spMkLst>
            <pc:docMk/>
            <pc:sldMk cId="2218261989" sldId="263"/>
            <ac:spMk id="2" creationId="{430714B5-5A9B-07F4-E38E-2FD084B0BD95}"/>
          </ac:spMkLst>
        </pc:spChg>
        <pc:spChg chg="del">
          <ac:chgData name="Paolo Pantano" userId="S::ppantano@tudelft.nl::a4300625-1773-4b44-9761-3282abe33cd6" providerId="AD" clId="Web-{CAB93A6A-5ECE-4AED-8BA6-4762DB0E63B5}" dt="2024-01-12T09:03:03.281" v="305"/>
          <ac:spMkLst>
            <pc:docMk/>
            <pc:sldMk cId="2218261989" sldId="263"/>
            <ac:spMk id="3" creationId="{FFEE40BD-7519-F51A-3052-E9C7F3946644}"/>
          </ac:spMkLst>
        </pc:spChg>
        <pc:spChg chg="add">
          <ac:chgData name="Paolo Pantano" userId="S::ppantano@tudelft.nl::a4300625-1773-4b44-9761-3282abe33cd6" providerId="AD" clId="Web-{CAB93A6A-5ECE-4AED-8BA6-4762DB0E63B5}" dt="2024-01-12T09:03:21.501" v="312"/>
          <ac:spMkLst>
            <pc:docMk/>
            <pc:sldMk cId="2218261989" sldId="263"/>
            <ac:spMk id="9" creationId="{3C54F4CE-85F0-46ED-80DA-9518C9251AD1}"/>
          </ac:spMkLst>
        </pc:spChg>
        <pc:spChg chg="add">
          <ac:chgData name="Paolo Pantano" userId="S::ppantano@tudelft.nl::a4300625-1773-4b44-9761-3282abe33cd6" providerId="AD" clId="Web-{CAB93A6A-5ECE-4AED-8BA6-4762DB0E63B5}" dt="2024-01-12T09:03:21.501" v="312"/>
          <ac:spMkLst>
            <pc:docMk/>
            <pc:sldMk cId="2218261989" sldId="263"/>
            <ac:spMk id="11" creationId="{DADD1FCA-8ACB-4958-81DD-4CDD6D3E1921}"/>
          </ac:spMkLst>
        </pc:spChg>
        <pc:picChg chg="add mod ord">
          <ac:chgData name="Paolo Pantano" userId="S::ppantano@tudelft.nl::a4300625-1773-4b44-9761-3282abe33cd6" providerId="AD" clId="Web-{CAB93A6A-5ECE-4AED-8BA6-4762DB0E63B5}" dt="2024-01-12T09:03:21.501" v="312"/>
          <ac:picMkLst>
            <pc:docMk/>
            <pc:sldMk cId="2218261989" sldId="263"/>
            <ac:picMk id="4" creationId="{A89BB6A6-4F0B-3FAE-C700-43D179C4D18C}"/>
          </ac:picMkLst>
        </pc:picChg>
      </pc:sldChg>
    </pc:docChg>
  </pc:docChgLst>
  <pc:docChgLst>
    <pc:chgData name="Paolo Pantano" userId="S::ppantano@tudelft.nl::a4300625-1773-4b44-9761-3282abe33cd6" providerId="AD" clId="Web-{0A617473-F1AA-4089-BBD5-176925C182AA}"/>
    <pc:docChg chg="addSld modSld">
      <pc:chgData name="Paolo Pantano" userId="S::ppantano@tudelft.nl::a4300625-1773-4b44-9761-3282abe33cd6" providerId="AD" clId="Web-{0A617473-F1AA-4089-BBD5-176925C182AA}" dt="2024-01-09T12:32:41.559" v="87" actId="20577"/>
      <pc:docMkLst>
        <pc:docMk/>
      </pc:docMkLst>
      <pc:sldChg chg="modSp">
        <pc:chgData name="Paolo Pantano" userId="S::ppantano@tudelft.nl::a4300625-1773-4b44-9761-3282abe33cd6" providerId="AD" clId="Web-{0A617473-F1AA-4089-BBD5-176925C182AA}" dt="2024-01-09T12:30:45.289" v="7" actId="20577"/>
        <pc:sldMkLst>
          <pc:docMk/>
          <pc:sldMk cId="3351439039" sldId="256"/>
        </pc:sldMkLst>
        <pc:spChg chg="mod">
          <ac:chgData name="Paolo Pantano" userId="S::ppantano@tudelft.nl::a4300625-1773-4b44-9761-3282abe33cd6" providerId="AD" clId="Web-{0A617473-F1AA-4089-BBD5-176925C182AA}" dt="2024-01-09T12:30:45.289" v="7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Paolo Pantano" userId="S::ppantano@tudelft.nl::a4300625-1773-4b44-9761-3282abe33cd6" providerId="AD" clId="Web-{0A617473-F1AA-4089-BBD5-176925C182AA}" dt="2024-01-09T12:30:00.131" v="4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 new">
        <pc:chgData name="Paolo Pantano" userId="S::ppantano@tudelft.nl::a4300625-1773-4b44-9761-3282abe33cd6" providerId="AD" clId="Web-{0A617473-F1AA-4089-BBD5-176925C182AA}" dt="2024-01-09T12:31:51.839" v="41" actId="20577"/>
        <pc:sldMkLst>
          <pc:docMk/>
          <pc:sldMk cId="4219039653" sldId="257"/>
        </pc:sldMkLst>
        <pc:spChg chg="mod">
          <ac:chgData name="Paolo Pantano" userId="S::ppantano@tudelft.nl::a4300625-1773-4b44-9761-3282abe33cd6" providerId="AD" clId="Web-{0A617473-F1AA-4089-BBD5-176925C182AA}" dt="2024-01-09T12:31:04.758" v="14" actId="20577"/>
          <ac:spMkLst>
            <pc:docMk/>
            <pc:sldMk cId="4219039653" sldId="257"/>
            <ac:spMk id="2" creationId="{A171BA11-4835-B0EB-C1F1-1F81ADA4DE96}"/>
          </ac:spMkLst>
        </pc:spChg>
        <pc:spChg chg="mod">
          <ac:chgData name="Paolo Pantano" userId="S::ppantano@tudelft.nl::a4300625-1773-4b44-9761-3282abe33cd6" providerId="AD" clId="Web-{0A617473-F1AA-4089-BBD5-176925C182AA}" dt="2024-01-09T12:31:51.839" v="41" actId="20577"/>
          <ac:spMkLst>
            <pc:docMk/>
            <pc:sldMk cId="4219039653" sldId="257"/>
            <ac:spMk id="3" creationId="{1D7EE134-3004-5001-5A9F-EBFFA97D8F40}"/>
          </ac:spMkLst>
        </pc:spChg>
      </pc:sldChg>
      <pc:sldChg chg="modSp new">
        <pc:chgData name="Paolo Pantano" userId="S::ppantano@tudelft.nl::a4300625-1773-4b44-9761-3282abe33cd6" providerId="AD" clId="Web-{0A617473-F1AA-4089-BBD5-176925C182AA}" dt="2024-01-09T12:32:41.559" v="87" actId="20577"/>
        <pc:sldMkLst>
          <pc:docMk/>
          <pc:sldMk cId="3211761481" sldId="258"/>
        </pc:sldMkLst>
        <pc:spChg chg="mod">
          <ac:chgData name="Paolo Pantano" userId="S::ppantano@tudelft.nl::a4300625-1773-4b44-9761-3282abe33cd6" providerId="AD" clId="Web-{0A617473-F1AA-4089-BBD5-176925C182AA}" dt="2024-01-09T12:31:14.853" v="22" actId="20577"/>
          <ac:spMkLst>
            <pc:docMk/>
            <pc:sldMk cId="3211761481" sldId="258"/>
            <ac:spMk id="2" creationId="{A2B1162B-9894-246F-CFA7-7BD94A2569D4}"/>
          </ac:spMkLst>
        </pc:spChg>
        <pc:spChg chg="mod">
          <ac:chgData name="Paolo Pantano" userId="S::ppantano@tudelft.nl::a4300625-1773-4b44-9761-3282abe33cd6" providerId="AD" clId="Web-{0A617473-F1AA-4089-BBD5-176925C182AA}" dt="2024-01-09T12:32:41.559" v="87" actId="20577"/>
          <ac:spMkLst>
            <pc:docMk/>
            <pc:sldMk cId="3211761481" sldId="258"/>
            <ac:spMk id="3" creationId="{FDA0EC0F-7779-1DE1-73E6-F168782E48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12.01.2024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An old railway bridge in black and white">
            <a:extLst>
              <a:ext uri="{FF2B5EF4-FFF2-40B4-BE49-F238E27FC236}">
                <a16:creationId xmlns:a16="http://schemas.microsoft.com/office/drawing/2014/main" id="{5F6C4DF3-6063-69C4-C1CD-EF886FC1E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" r="3296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5200">
                <a:cs typeface="Calibri Light"/>
              </a:rPr>
              <a:t>Project plan</a:t>
            </a:r>
            <a:endParaRPr lang="de-DE" sz="520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cs typeface="Calibri"/>
              </a:rPr>
              <a:t>TRUSS 1 </a:t>
            </a:r>
            <a:r>
              <a:rPr lang="de-DE" err="1">
                <a:cs typeface="Calibri"/>
              </a:rPr>
              <a:t>group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71BA11-4835-B0EB-C1F1-1F81ADA4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nl-NL" err="1">
                <a:cs typeface="Calibri Light"/>
              </a:rPr>
              <a:t>Problem</a:t>
            </a:r>
            <a:r>
              <a:rPr lang="nl-NL">
                <a:cs typeface="Calibri Light"/>
              </a:rPr>
              <a:t> </a:t>
            </a:r>
            <a:r>
              <a:rPr lang="nl-NL" err="1">
                <a:cs typeface="Calibri Light"/>
              </a:rPr>
              <a:t>definition</a:t>
            </a:r>
            <a:endParaRPr lang="nl-NL" err="1"/>
          </a:p>
        </p:txBody>
      </p:sp>
      <p:pic>
        <p:nvPicPr>
          <p:cNvPr id="4" name="Afbeelding 3" descr="Afbeelding met lijn, diagram&#10;&#10;Automatisch gegenereerde beschrijving">
            <a:extLst>
              <a:ext uri="{FF2B5EF4-FFF2-40B4-BE49-F238E27FC236}">
                <a16:creationId xmlns:a16="http://schemas.microsoft.com/office/drawing/2014/main" id="{45CEE893-9CF1-829C-0FB8-12059F26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874630"/>
            <a:ext cx="9875259" cy="1826926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7EE134-3004-5001-5A9F-EBFFA97D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000">
                <a:cs typeface="Calibri"/>
              </a:rPr>
              <a:t>Truss construction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 sz="2000">
                <a:cs typeface="Calibri"/>
              </a:rPr>
              <a:t>Variables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 sz="2000">
                <a:cs typeface="Calibri"/>
              </a:rPr>
              <a:t>Symmetric</a:t>
            </a:r>
          </a:p>
          <a:p>
            <a:r>
              <a:rPr lang="nl-NL" sz="2000">
                <a:cs typeface="Calibri"/>
              </a:rPr>
              <a:t>Black box function -&gt; PyJive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 sz="2000">
                <a:cs typeface="Calibri"/>
              </a:rPr>
              <a:t>Natural frequencies</a:t>
            </a:r>
          </a:p>
          <a:p>
            <a:r>
              <a:rPr lang="nl-NL" sz="2000">
                <a:cs typeface="Calibri"/>
              </a:rPr>
              <a:t>Minimize mass inside the constraints</a:t>
            </a:r>
          </a:p>
          <a:p>
            <a:endParaRPr lang="nl-NL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03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0714B5-5A9B-07F4-E38E-2FD084B0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latin typeface="+mj-lt"/>
                <a:ea typeface="+mj-ea"/>
                <a:cs typeface="+mj-cs"/>
              </a:rPr>
              <a:t>Bayesian optimization</a:t>
            </a:r>
            <a:r>
              <a:rPr lang="en-US"/>
              <a:t> 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 exploration vs exploitation</a:t>
            </a:r>
            <a:br>
              <a:rPr lang="en-US"/>
            </a:br>
            <a:endParaRPr lang="en-US" sz="2000" kern="1200">
              <a:latin typeface="+mj-lt"/>
              <a:cs typeface="Calibri Light"/>
            </a:endParaRPr>
          </a:p>
        </p:txBody>
      </p:sp>
      <p:pic>
        <p:nvPicPr>
          <p:cNvPr id="4" name="Tijdelijke aanduiding voor inhoud 3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A89BB6A6-4F0B-3FAE-C700-43D179C4D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678"/>
          <a:stretch/>
        </p:blipFill>
        <p:spPr>
          <a:xfrm>
            <a:off x="6095201" y="589624"/>
            <a:ext cx="5316133" cy="5235188"/>
          </a:xfrm>
          <a:prstGeom prst="rect">
            <a:avLst/>
          </a:prstGeom>
        </p:spPr>
      </p:pic>
      <p:pic>
        <p:nvPicPr>
          <p:cNvPr id="3" name="Afbeelding 2" descr="Afbeelding met tekst, Lettertype, wit, typografie&#10;&#10;Automatisch gegenereerde beschrijving">
            <a:extLst>
              <a:ext uri="{FF2B5EF4-FFF2-40B4-BE49-F238E27FC236}">
                <a16:creationId xmlns:a16="http://schemas.microsoft.com/office/drawing/2014/main" id="{1EB3370C-2C39-E64A-F154-A1C9CE9D7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5" y="4501828"/>
            <a:ext cx="5050964" cy="6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6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5439F8-F932-95FC-AE6D-7C8E6CAB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Bayesian optimization</a:t>
            </a:r>
          </a:p>
        </p:txBody>
      </p:sp>
      <p:pic>
        <p:nvPicPr>
          <p:cNvPr id="4" name="Tijdelijke aanduiding voor inhoud 3" descr="Afbeelding met diagram, lijn, Perceel, ontwerp&#10;&#10;Automatisch gegenereerde beschrijving">
            <a:extLst>
              <a:ext uri="{FF2B5EF4-FFF2-40B4-BE49-F238E27FC236}">
                <a16:creationId xmlns:a16="http://schemas.microsoft.com/office/drawing/2014/main" id="{B36A7CB0-CB43-F2FA-4743-6B058817C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16706"/>
            <a:ext cx="6780700" cy="34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5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9EDE6F-0B90-F841-5A2F-CA6A57C0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7" y="5279509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Bayesian optimization</a:t>
            </a:r>
          </a:p>
        </p:txBody>
      </p:sp>
      <p:pic>
        <p:nvPicPr>
          <p:cNvPr id="5" name="Afbeelding 4" descr="Afbeelding met diagram, tekst, Perceel, lijn&#10;&#10;Automatisch gegenereerde beschrijving">
            <a:extLst>
              <a:ext uri="{FF2B5EF4-FFF2-40B4-BE49-F238E27FC236}">
                <a16:creationId xmlns:a16="http://schemas.microsoft.com/office/drawing/2014/main" id="{EB41F571-DA19-F0A8-B675-A1B441E5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33" y="1024912"/>
            <a:ext cx="4318567" cy="3217333"/>
          </a:xfrm>
          <a:prstGeom prst="rect">
            <a:avLst/>
          </a:prstGeom>
        </p:spPr>
      </p:pic>
      <p:pic>
        <p:nvPicPr>
          <p:cNvPr id="4" name="Tijdelijke aanduiding voor inhoud 3" descr="Afbeelding met tekst, diagram, Perceel, lijn&#10;&#10;Automatisch gegenereerde beschrijving">
            <a:extLst>
              <a:ext uri="{FF2B5EF4-FFF2-40B4-BE49-F238E27FC236}">
                <a16:creationId xmlns:a16="http://schemas.microsoft.com/office/drawing/2014/main" id="{1EFE349E-BB46-371B-583A-7B78B65D7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767" y="1024912"/>
            <a:ext cx="437732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1162B-9894-246F-CFA7-7BD94A25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Steps </a:t>
            </a:r>
            <a:r>
              <a:rPr lang="nl-NL" err="1">
                <a:cs typeface="Calibri Light"/>
              </a:rPr>
              <a:t>to</a:t>
            </a:r>
            <a:r>
              <a:rPr lang="nl-NL">
                <a:cs typeface="Calibri Light"/>
              </a:rPr>
              <a:t> take - </a:t>
            </a:r>
            <a:r>
              <a:rPr lang="nl-NL" err="1">
                <a:cs typeface="Calibri Light"/>
              </a:rPr>
              <a:t>structure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A0EC0F-7779-1DE1-73E6-F168782E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cs typeface="Calibri"/>
              </a:rPr>
              <a:t>Use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bayesian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optimizing</a:t>
            </a:r>
            <a:r>
              <a:rPr lang="nl-NL">
                <a:cs typeface="Calibri"/>
              </a:rPr>
              <a:t> class </a:t>
            </a:r>
            <a:r>
              <a:rPr lang="nl-NL" err="1">
                <a:cs typeface="Calibri"/>
              </a:rPr>
              <a:t>from</a:t>
            </a:r>
            <a:r>
              <a:rPr lang="nl-NL">
                <a:cs typeface="Calibri"/>
              </a:rPr>
              <a:t> </a:t>
            </a:r>
            <a:r>
              <a:rPr lang="nl-NL" err="1">
                <a:cs typeface="Calibri"/>
              </a:rPr>
              <a:t>articles</a:t>
            </a:r>
            <a:endParaRPr lang="nl-NL">
              <a:cs typeface="Calibri"/>
            </a:endParaRPr>
          </a:p>
          <a:p>
            <a:r>
              <a:rPr lang="nl-NL" err="1">
                <a:cs typeface="Calibri"/>
              </a:rPr>
              <a:t>Define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loss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function</a:t>
            </a:r>
            <a:endParaRPr lang="nl-NL">
              <a:cs typeface="Calibri"/>
            </a:endParaRPr>
          </a:p>
          <a:p>
            <a:pPr lvl="1"/>
            <a:r>
              <a:rPr lang="nl-NL" err="1">
                <a:cs typeface="Calibri"/>
              </a:rPr>
              <a:t>Constraints</a:t>
            </a:r>
            <a:endParaRPr lang="nl-NL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nl-NL">
                <a:cs typeface="Calibri"/>
              </a:rPr>
              <a:t>Mass</a:t>
            </a:r>
          </a:p>
          <a:p>
            <a:endParaRPr lang="nl-NL">
              <a:cs typeface="Calibri"/>
            </a:endParaRPr>
          </a:p>
          <a:p>
            <a:pPr marL="0" indent="0">
              <a:buNone/>
            </a:pPr>
            <a:endParaRPr lang="nl-NL">
              <a:cs typeface="Calibri"/>
            </a:endParaRPr>
          </a:p>
          <a:p>
            <a:pPr marL="0" indent="0">
              <a:buNone/>
            </a:pP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76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80980-EF54-DB63-FB2E-7801742F7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06008-D75F-7471-6CD4-7B28A573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Steps </a:t>
            </a:r>
            <a:r>
              <a:rPr lang="nl-NL" err="1">
                <a:cs typeface="Calibri Light"/>
              </a:rPr>
              <a:t>to</a:t>
            </a:r>
            <a:r>
              <a:rPr lang="nl-NL">
                <a:cs typeface="Calibri Light"/>
              </a:rPr>
              <a:t> take - </a:t>
            </a:r>
            <a:r>
              <a:rPr lang="nl-NL" err="1">
                <a:cs typeface="Calibri Light"/>
              </a:rPr>
              <a:t>structure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EDDD0-32A3-09D2-8686-425AB93BE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Adapt acquisition function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nl-NL">
                <a:cs typeface="Calibri"/>
              </a:rPr>
              <a:t>Y </a:t>
            </a:r>
            <a:r>
              <a:rPr lang="nl-NL" err="1">
                <a:cs typeface="Calibri"/>
              </a:rPr>
              <a:t>and</a:t>
            </a:r>
            <a:r>
              <a:rPr lang="nl-NL">
                <a:cs typeface="Calibri"/>
              </a:rPr>
              <a:t> Area variables have different </a:t>
            </a:r>
            <a:r>
              <a:rPr lang="nl-NL" err="1">
                <a:cs typeface="Calibri"/>
              </a:rPr>
              <a:t>scales</a:t>
            </a:r>
          </a:p>
          <a:p>
            <a:r>
              <a:rPr lang="nl-NL" err="1">
                <a:cs typeface="Calibri"/>
              </a:rPr>
              <a:t>Create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and</a:t>
            </a:r>
            <a:r>
              <a:rPr lang="nl-NL">
                <a:cs typeface="Calibri"/>
              </a:rPr>
              <a:t> store samples</a:t>
            </a:r>
            <a:endParaRPr lang="nl-NL"/>
          </a:p>
          <a:p>
            <a:pPr lvl="1">
              <a:buFont typeface="Courier New" panose="020B0604020202020204" pitchFamily="34" charset="0"/>
              <a:buChar char="o"/>
            </a:pPr>
            <a:r>
              <a:rPr lang="nl-NL" err="1">
                <a:cs typeface="Calibri"/>
              </a:rPr>
              <a:t>Geometry</a:t>
            </a:r>
            <a:r>
              <a:rPr lang="nl-NL">
                <a:cs typeface="Calibri"/>
              </a:rPr>
              <a:t> files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>
                <a:cs typeface="Calibri"/>
              </a:rPr>
              <a:t>Save in- </a:t>
            </a:r>
            <a:r>
              <a:rPr lang="nl-NL" err="1">
                <a:cs typeface="Calibri"/>
              </a:rPr>
              <a:t>and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outputs</a:t>
            </a:r>
            <a:endParaRPr lang="nl-NL">
              <a:cs typeface="Calibri"/>
            </a:endParaRPr>
          </a:p>
          <a:p>
            <a:pPr marL="0" indent="0">
              <a:buNone/>
            </a:pPr>
            <a:endParaRPr lang="nl-NL">
              <a:cs typeface="Calibri"/>
            </a:endParaRPr>
          </a:p>
          <a:p>
            <a:pPr marL="0" indent="0">
              <a:buNone/>
            </a:pP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77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BA2D8-000F-3360-7580-33231E5C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Steps </a:t>
            </a:r>
            <a:r>
              <a:rPr lang="nl-NL" err="1">
                <a:cs typeface="Calibri Light"/>
              </a:rPr>
              <a:t>to</a:t>
            </a:r>
            <a:r>
              <a:rPr lang="nl-NL">
                <a:cs typeface="Calibri Light"/>
              </a:rPr>
              <a:t> take  - parameters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E17B49-6FF4-AD07-96E1-8DF65C477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cs typeface="Calibri"/>
              </a:rPr>
              <a:t>Define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upper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and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lower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bounds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for</a:t>
            </a:r>
            <a:r>
              <a:rPr lang="nl-NL">
                <a:cs typeface="Calibri"/>
              </a:rPr>
              <a:t> y </a:t>
            </a:r>
            <a:r>
              <a:rPr lang="nl-NL" err="1">
                <a:cs typeface="Calibri"/>
              </a:rPr>
              <a:t>and</a:t>
            </a:r>
            <a:r>
              <a:rPr lang="nl-NL">
                <a:cs typeface="Calibri"/>
              </a:rPr>
              <a:t> A</a:t>
            </a:r>
          </a:p>
          <a:p>
            <a:r>
              <a:rPr lang="nl-NL">
                <a:cs typeface="Calibri"/>
              </a:rPr>
              <a:t>Tweak parameters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>
                <a:cs typeface="Calibri"/>
              </a:rPr>
              <a:t>Batch size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>
                <a:cs typeface="Calibri"/>
              </a:rPr>
              <a:t>Scale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>
                <a:cs typeface="Calibri"/>
              </a:rPr>
              <a:t>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137874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diagram, schermopname, lijn&#10;&#10;Automatisch gegenereerde beschrijving">
            <a:extLst>
              <a:ext uri="{FF2B5EF4-FFF2-40B4-BE49-F238E27FC236}">
                <a16:creationId xmlns:a16="http://schemas.microsoft.com/office/drawing/2014/main" id="{55E03113-E9B0-14A2-33CD-56D70B2C1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849313"/>
            <a:ext cx="5414963" cy="4041775"/>
          </a:xfrm>
          <a:prstGeom prst="rect">
            <a:avLst/>
          </a:prstGeom>
        </p:spPr>
      </p:pic>
      <p:pic>
        <p:nvPicPr>
          <p:cNvPr id="4" name="Tijdelijke aanduiding voor inhoud 3" descr="Afbeelding met lijn, schets, diagram&#10;&#10;Automatisch gegenereerde beschrijving">
            <a:extLst>
              <a:ext uri="{FF2B5EF4-FFF2-40B4-BE49-F238E27FC236}">
                <a16:creationId xmlns:a16="http://schemas.microsoft.com/office/drawing/2014/main" id="{633665D7-19A5-0FA9-3E21-01201E677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2513" y="849313"/>
            <a:ext cx="5414963" cy="404177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19A1B31-CB68-C190-F8BB-9B39EDF6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so far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01BED-A116-317A-0687-185BFEAA1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12" y="4970797"/>
            <a:ext cx="48958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58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4F2188099DCA43BD33BE003EEC8E86" ma:contentTypeVersion="10" ma:contentTypeDescription="Een nieuw document maken." ma:contentTypeScope="" ma:versionID="b8ba73e865e34142db80a6c9e4c760f8">
  <xsd:schema xmlns:xsd="http://www.w3.org/2001/XMLSchema" xmlns:xs="http://www.w3.org/2001/XMLSchema" xmlns:p="http://schemas.microsoft.com/office/2006/metadata/properties" xmlns:ns2="8c01f9f7-b937-47a7-b5f3-33b7d4f942b9" xmlns:ns3="a6f1c727-172a-4632-a18d-11ebcd055dd0" targetNamespace="http://schemas.microsoft.com/office/2006/metadata/properties" ma:root="true" ma:fieldsID="a06b0ae83b1374ffbea8ee00feb19f16" ns2:_="" ns3:_="">
    <xsd:import namespace="8c01f9f7-b937-47a7-b5f3-33b7d4f942b9"/>
    <xsd:import namespace="a6f1c727-172a-4632-a18d-11ebcd055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1f9f7-b937-47a7-b5f3-33b7d4f942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Afbeeldingtags" ma:readOnly="false" ma:fieldId="{5cf76f15-5ced-4ddc-b409-7134ff3c332f}" ma:taxonomyMulti="true" ma:sspId="0d2f2e1c-c095-4710-afda-8e7acdb03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f1c727-172a-4632-a18d-11ebcd055dd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e717bef-2d42-4a00-add9-28934f08251a}" ma:internalName="TaxCatchAll" ma:showField="CatchAllData" ma:web="a6f1c727-172a-4632-a18d-11ebcd055d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f1c727-172a-4632-a18d-11ebcd055dd0" xsi:nil="true"/>
    <lcf76f155ced4ddcb4097134ff3c332f xmlns="8c01f9f7-b937-47a7-b5f3-33b7d4f942b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433471-2F66-4358-9014-7039D5D84484}"/>
</file>

<file path=customXml/itemProps2.xml><?xml version="1.0" encoding="utf-8"?>
<ds:datastoreItem xmlns:ds="http://schemas.openxmlformats.org/officeDocument/2006/customXml" ds:itemID="{95D3A6B8-CF06-4E96-903A-4F7059E787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99159A-7F94-46AF-AE50-7F1644C3151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Kantoorthema</vt:lpstr>
      <vt:lpstr>Project plan</vt:lpstr>
      <vt:lpstr>Problem definition</vt:lpstr>
      <vt:lpstr>Bayesian optimization   exploration vs exploitation </vt:lpstr>
      <vt:lpstr>Bayesian optimization</vt:lpstr>
      <vt:lpstr>Bayesian optimization</vt:lpstr>
      <vt:lpstr>Steps to take - structure</vt:lpstr>
      <vt:lpstr>Steps to take - structure</vt:lpstr>
      <vt:lpstr>Steps to take  - parameters</vt:lpstr>
      <vt:lpstr>Results so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1</cp:revision>
  <dcterms:created xsi:type="dcterms:W3CDTF">2024-01-09T12:29:48Z</dcterms:created>
  <dcterms:modified xsi:type="dcterms:W3CDTF">2024-01-12T14:15:10Z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0x010100F24F2188099DCA43BD33BE003EEC8E86</vt:lpwstr>
  </property>
</Properties>
</file>