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00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2220" y="-108"/>
      </p:cViewPr>
      <p:guideLst>
        <p:guide orient="horz" pos="2160"/>
        <p:guide pos="20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scholar.google.com/citations?user=6kGt1DEAAAAJ" TargetMode="External"/><Relationship Id="rId2" Type="http://schemas.openxmlformats.org/officeDocument/2006/relationships/hyperlink" Target="https://github.com/aabecker/RoboticSwarmControlLab/blob/master/JoiningTheLab/joiningTheLab.pdf" TargetMode="External"/><Relationship Id="rId1" Type="http://schemas.openxmlformats.org/officeDocument/2006/relationships/hyperlink" Target="https://github.com/aabecker/RoboticSwarmControlLab/blob/master/JoiningTheLab/Covenant%20Robotic%20Swarm%20Control%20Lab.docx" TargetMode="External"/><Relationship Id="rId6" Type="http://schemas.openxmlformats.org/officeDocument/2006/relationships/hyperlink" Target="youtube.com/aabecker5/" TargetMode="External"/><Relationship Id="rId5" Type="http://schemas.openxmlformats.org/officeDocument/2006/relationships/hyperlink" Target="http://demonstrations.wolfram.com/author.html?author=Aaron+Becker" TargetMode="External"/><Relationship Id="rId4" Type="http://schemas.openxmlformats.org/officeDocument/2006/relationships/hyperlink" Target="http://www.swarmcontrol.net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armcontrol.net/" TargetMode="External"/><Relationship Id="rId2" Type="http://schemas.openxmlformats.org/officeDocument/2006/relationships/hyperlink" Target="http://demonstrations.wolfram.com/author.html?author=Aaron+Becker" TargetMode="External"/><Relationship Id="rId1" Type="http://schemas.openxmlformats.org/officeDocument/2006/relationships/hyperlink" Target="youtube.com/aabecker5/" TargetMode="External"/><Relationship Id="rId6" Type="http://schemas.openxmlformats.org/officeDocument/2006/relationships/hyperlink" Target="https://github.com/aabecker/RoboticSwarmControlLab/blob/master/JoiningTheLab/Covenant%20Robotic%20Swarm%20Control%20Lab.docx" TargetMode="External"/><Relationship Id="rId5" Type="http://schemas.openxmlformats.org/officeDocument/2006/relationships/hyperlink" Target="https://github.com/aabecker/RoboticSwarmControlLab/blob/master/JoiningTheLab/joiningTheLab.pdf" TargetMode="External"/><Relationship Id="rId4" Type="http://schemas.openxmlformats.org/officeDocument/2006/relationships/hyperlink" Target="scholar.google.com/citations?user=6kGt1DEAAAAJ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D3D2E9-210A-439C-9629-F1007ACA32FC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544C92-BD2B-405E-8EF5-D3258CB691A9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(6) Begin weekly meetings with Prof. Becker</a:t>
          </a:r>
          <a:endParaRPr lang="en-US" dirty="0"/>
        </a:p>
      </dgm:t>
    </dgm:pt>
    <dgm:pt modelId="{0787C591-A33A-4B72-9412-812209E5E7D3}" type="sibTrans" cxnId="{DD326C4E-6874-4063-9433-98CFA6B8493C}">
      <dgm:prSet/>
      <dgm:spPr/>
      <dgm:t>
        <a:bodyPr/>
        <a:lstStyle/>
        <a:p>
          <a:endParaRPr lang="en-US"/>
        </a:p>
      </dgm:t>
    </dgm:pt>
    <dgm:pt modelId="{340780A0-0E19-450A-B015-0853BBCF4ABF}" type="parTrans" cxnId="{DD326C4E-6874-4063-9433-98CFA6B8493C}">
      <dgm:prSet/>
      <dgm:spPr/>
      <dgm:t>
        <a:bodyPr/>
        <a:lstStyle/>
        <a:p>
          <a:endParaRPr lang="en-US"/>
        </a:p>
      </dgm:t>
    </dgm:pt>
    <dgm:pt modelId="{9A91D7EB-4BDE-4866-AC68-C02E0E5D9A0C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(5) Sign </a:t>
          </a:r>
          <a:r>
            <a:rPr lang="en-US" dirty="0" smtClean="0">
              <a:hlinkClick xmlns:r="http://schemas.openxmlformats.org/officeDocument/2006/relationships" r:id="rId1"/>
            </a:rPr>
            <a:t>lab </a:t>
          </a:r>
          <a:r>
            <a:rPr lang="en-US" dirty="0" smtClean="0">
              <a:hlinkClick xmlns:r="http://schemas.openxmlformats.org/officeDocument/2006/relationships" r:id="rId1"/>
            </a:rPr>
            <a:t>covenant</a:t>
          </a:r>
          <a:endParaRPr lang="en-US" dirty="0"/>
        </a:p>
      </dgm:t>
    </dgm:pt>
    <dgm:pt modelId="{8B92C066-6827-452C-93DE-6E39499064A4}" type="sibTrans" cxnId="{988D5B43-DF81-4277-8F4F-F7422762B19E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228C7B0F-C542-44E4-8A3F-8FAF2BA2E0CF}" type="parTrans" cxnId="{988D5B43-DF81-4277-8F4F-F7422762B19E}">
      <dgm:prSet/>
      <dgm:spPr/>
      <dgm:t>
        <a:bodyPr/>
        <a:lstStyle/>
        <a:p>
          <a:endParaRPr lang="en-US"/>
        </a:p>
      </dgm:t>
    </dgm:pt>
    <dgm:pt modelId="{E665372A-F338-4AFA-9B51-BD7C76E15C5D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Group </a:t>
          </a:r>
          <a:r>
            <a:rPr lang="en-US" dirty="0" smtClean="0"/>
            <a:t>meetings</a:t>
          </a:r>
          <a:endParaRPr lang="en-US" dirty="0"/>
        </a:p>
      </dgm:t>
    </dgm:pt>
    <dgm:pt modelId="{BCB7B565-0F96-43AC-B7AF-9BE4B99D2ED1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Laboratory</a:t>
          </a:r>
          <a:endParaRPr lang="en-US" dirty="0"/>
        </a:p>
      </dgm:t>
    </dgm:pt>
    <dgm:pt modelId="{55F445CA-8DDB-440F-8187-DF64E6B8974B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(4) Receive access to </a:t>
          </a:r>
          <a:endParaRPr lang="en-US" dirty="0"/>
        </a:p>
      </dgm:t>
    </dgm:pt>
    <dgm:pt modelId="{24EB4495-343D-453C-9C4C-A846F13DB49A}" type="sibTrans" cxnId="{2DBC8510-1FD9-4FA1-AD51-46822FE19AA4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BCAF1EE7-8949-42A7-BCAE-41B2DDAA96F4}" type="parTrans" cxnId="{2DBC8510-1FD9-4FA1-AD51-46822FE19AA4}">
      <dgm:prSet/>
      <dgm:spPr/>
      <dgm:t>
        <a:bodyPr/>
        <a:lstStyle/>
        <a:p>
          <a:endParaRPr lang="en-US"/>
        </a:p>
      </dgm:t>
    </dgm:pt>
    <dgm:pt modelId="{F56A1600-CBF2-4B42-9231-D6EC3C9E11C9}" type="sibTrans" cxnId="{B22F1DFD-EE57-407F-8D0D-106B1A5FF106}">
      <dgm:prSet/>
      <dgm:spPr/>
      <dgm:t>
        <a:bodyPr/>
        <a:lstStyle/>
        <a:p>
          <a:endParaRPr lang="en-US"/>
        </a:p>
      </dgm:t>
    </dgm:pt>
    <dgm:pt modelId="{D9737B83-3AAB-400F-B97F-68A947A1C87A}" type="parTrans" cxnId="{B22F1DFD-EE57-407F-8D0D-106B1A5FF106}">
      <dgm:prSet/>
      <dgm:spPr/>
      <dgm:t>
        <a:bodyPr/>
        <a:lstStyle/>
        <a:p>
          <a:endParaRPr lang="en-US"/>
        </a:p>
      </dgm:t>
    </dgm:pt>
    <dgm:pt modelId="{560FCBF7-CBF4-471D-AA27-FDD3A0FB2CAE}" type="sibTrans" cxnId="{CF5997B7-BE50-4343-926C-82AD864338A5}">
      <dgm:prSet/>
      <dgm:spPr/>
      <dgm:t>
        <a:bodyPr/>
        <a:lstStyle/>
        <a:p>
          <a:endParaRPr lang="en-US"/>
        </a:p>
      </dgm:t>
    </dgm:pt>
    <dgm:pt modelId="{1936CAA1-83D7-4DE1-957B-04C5BDF29EE7}" type="parTrans" cxnId="{CF5997B7-BE50-4343-926C-82AD864338A5}">
      <dgm:prSet/>
      <dgm:spPr/>
      <dgm:t>
        <a:bodyPr/>
        <a:lstStyle/>
        <a:p>
          <a:endParaRPr lang="en-US"/>
        </a:p>
      </dgm:t>
    </dgm:pt>
    <dgm:pt modelId="{52232E31-E9C3-4583-83D2-8AC90FEBE595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Download </a:t>
          </a:r>
          <a:r>
            <a:rPr lang="en-US" dirty="0" smtClean="0">
              <a:hlinkClick xmlns:r="http://schemas.openxmlformats.org/officeDocument/2006/relationships" r:id="rId2"/>
            </a:rPr>
            <a:t>software</a:t>
          </a:r>
          <a:endParaRPr lang="en-US" dirty="0"/>
        </a:p>
      </dgm:t>
    </dgm:pt>
    <dgm:pt modelId="{320A02AD-82C4-4720-963D-C3832E79850C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(3) </a:t>
          </a:r>
          <a:r>
            <a:rPr lang="en-US" dirty="0" smtClean="0"/>
            <a:t>Complete</a:t>
          </a:r>
          <a:endParaRPr lang="en-US" dirty="0"/>
        </a:p>
      </dgm:t>
    </dgm:pt>
    <dgm:pt modelId="{5C9F3FE0-5D6A-479B-85AD-064289D86CFF}" type="sibTrans" cxnId="{1B31F84D-D133-4A25-95FC-13855DB44980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FFB58EDF-15C3-4FE7-8070-A0F3436F8826}" type="parTrans" cxnId="{1B31F84D-D133-4A25-95FC-13855DB44980}">
      <dgm:prSet/>
      <dgm:spPr/>
      <dgm:t>
        <a:bodyPr/>
        <a:lstStyle/>
        <a:p>
          <a:endParaRPr lang="en-US"/>
        </a:p>
      </dgm:t>
    </dgm:pt>
    <dgm:pt modelId="{A7432081-1713-4257-8B01-0E57D2E6ED3D}" type="sibTrans" cxnId="{D5AF5F5F-D184-426C-8140-ACE69CAB4A2C}">
      <dgm:prSet/>
      <dgm:spPr/>
      <dgm:t>
        <a:bodyPr/>
        <a:lstStyle/>
        <a:p>
          <a:endParaRPr lang="en-US"/>
        </a:p>
      </dgm:t>
    </dgm:pt>
    <dgm:pt modelId="{36B0622D-A73A-4C89-BE6B-9D360FA10487}" type="parTrans" cxnId="{D5AF5F5F-D184-426C-8140-ACE69CAB4A2C}">
      <dgm:prSet/>
      <dgm:spPr/>
      <dgm:t>
        <a:bodyPr/>
        <a:lstStyle/>
        <a:p>
          <a:endParaRPr lang="en-US"/>
        </a:p>
      </dgm:t>
    </dgm:pt>
    <dgm:pt modelId="{EDEE0555-6F47-4236-81F4-2651060AAD27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Your favorites from (1)</a:t>
          </a:r>
          <a:endParaRPr lang="en-US" dirty="0"/>
        </a:p>
      </dgm:t>
    </dgm:pt>
    <dgm:pt modelId="{F38DC1F9-EBBA-4514-ADBE-7960AA281EDF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Relevant skills</a:t>
          </a:r>
          <a:endParaRPr lang="en-US" dirty="0"/>
        </a:p>
      </dgm:t>
    </dgm:pt>
    <dgm:pt modelId="{D1B728B1-EFC8-430E-A6D6-DAF48C83FB09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(2) </a:t>
          </a:r>
          <a:r>
            <a:rPr lang="en-US" dirty="0" smtClean="0"/>
            <a:t>Email to set up meeting.  Include:</a:t>
          </a:r>
          <a:endParaRPr lang="en-US" dirty="0"/>
        </a:p>
      </dgm:t>
    </dgm:pt>
    <dgm:pt modelId="{6FFD5BB3-A81F-4A81-9C1B-A9BA56115278}" type="sibTrans" cxnId="{D658E5F2-D39A-46BD-AD17-6E0AAA2F2AD9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CECF723E-70D3-43B5-BF34-AFF9A068C1F5}" type="parTrans" cxnId="{D658E5F2-D39A-46BD-AD17-6E0AAA2F2AD9}">
      <dgm:prSet/>
      <dgm:spPr/>
      <dgm:t>
        <a:bodyPr/>
        <a:lstStyle/>
        <a:p>
          <a:endParaRPr lang="en-US"/>
        </a:p>
      </dgm:t>
    </dgm:pt>
    <dgm:pt modelId="{4240E406-B7E4-4496-8EB0-52D9D874497C}" type="sibTrans" cxnId="{04FEFF88-3BC6-4AC4-8B58-4CA625F4538A}">
      <dgm:prSet/>
      <dgm:spPr/>
      <dgm:t>
        <a:bodyPr/>
        <a:lstStyle/>
        <a:p>
          <a:endParaRPr lang="en-US"/>
        </a:p>
      </dgm:t>
    </dgm:pt>
    <dgm:pt modelId="{12CA0121-2395-4B63-B99E-316F89D10C23}" type="parTrans" cxnId="{04FEFF88-3BC6-4AC4-8B58-4CA625F4538A}">
      <dgm:prSet/>
      <dgm:spPr/>
      <dgm:t>
        <a:bodyPr/>
        <a:lstStyle/>
        <a:p>
          <a:endParaRPr lang="en-US"/>
        </a:p>
      </dgm:t>
    </dgm:pt>
    <dgm:pt modelId="{EF9D1F08-BE4D-437E-919E-2743D6F99A19}" type="sibTrans" cxnId="{26CED23B-7051-4540-AFA0-BF6C77907FD8}">
      <dgm:prSet/>
      <dgm:spPr/>
      <dgm:t>
        <a:bodyPr/>
        <a:lstStyle/>
        <a:p>
          <a:endParaRPr lang="en-US"/>
        </a:p>
      </dgm:t>
    </dgm:pt>
    <dgm:pt modelId="{569A96F9-E799-4579-9003-D7085EAFFDDE}" type="parTrans" cxnId="{26CED23B-7051-4540-AFA0-BF6C77907FD8}">
      <dgm:prSet/>
      <dgm:spPr/>
      <dgm:t>
        <a:bodyPr/>
        <a:lstStyle/>
        <a:p>
          <a:endParaRPr lang="en-US"/>
        </a:p>
      </dgm:t>
    </dgm:pt>
    <dgm:pt modelId="{FFC5ABCE-4C68-4187-95F8-9998D3D9BACA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hlinkClick xmlns:r="http://schemas.openxmlformats.org/officeDocument/2006/relationships" r:id="rId3"/>
            </a:rPr>
            <a:t>Papers</a:t>
          </a:r>
          <a:endParaRPr lang="en-US" dirty="0"/>
        </a:p>
      </dgm:t>
    </dgm:pt>
    <dgm:pt modelId="{F846E30B-F15C-4826-B0D5-4FFC4E3CAF00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hlinkClick xmlns:r="http://schemas.openxmlformats.org/officeDocument/2006/relationships" r:id="rId4"/>
            </a:rPr>
            <a:t>SwarmControl.net</a:t>
          </a:r>
          <a:endParaRPr lang="en-US" dirty="0"/>
        </a:p>
      </dgm:t>
    </dgm:pt>
    <dgm:pt modelId="{30291C42-F328-49BA-9039-B36B7D6140B2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hlinkClick xmlns:r="http://schemas.openxmlformats.org/officeDocument/2006/relationships" r:id="rId5"/>
            </a:rPr>
            <a:t>Mathematica Demonstrations</a:t>
          </a:r>
          <a:endParaRPr lang="en-US" dirty="0"/>
        </a:p>
      </dgm:t>
    </dgm:pt>
    <dgm:pt modelId="{1B258A8E-C359-4E4C-8FDE-19141DA1D44E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YouTube (</a:t>
          </a:r>
          <a:r>
            <a:rPr lang="en-US" dirty="0" smtClean="0">
              <a:hlinkClick xmlns:r="http://schemas.openxmlformats.org/officeDocument/2006/relationships" r:id="rId6"/>
            </a:rPr>
            <a:t>subscribe</a:t>
          </a:r>
          <a:r>
            <a:rPr lang="en-US" dirty="0" smtClean="0"/>
            <a:t>)</a:t>
          </a:r>
          <a:endParaRPr lang="en-US" dirty="0"/>
        </a:p>
      </dgm:t>
    </dgm:pt>
    <dgm:pt modelId="{60FC596E-A0AF-4AA5-8E77-56F40580EA50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(1) Look at the Lab’s</a:t>
          </a:r>
          <a:endParaRPr lang="en-US" dirty="0"/>
        </a:p>
      </dgm:t>
    </dgm:pt>
    <dgm:pt modelId="{22CC0016-D3F1-490B-9580-3BC6B9FA8B20}" type="sibTrans" cxnId="{CFCBCF30-5E49-42C4-92F6-C8FFCF43FD39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0686ABD3-D656-4297-986F-4EE4914A72F0}" type="parTrans" cxnId="{CFCBCF30-5E49-42C4-92F6-C8FFCF43FD39}">
      <dgm:prSet/>
      <dgm:spPr/>
      <dgm:t>
        <a:bodyPr/>
        <a:lstStyle/>
        <a:p>
          <a:endParaRPr lang="en-US"/>
        </a:p>
      </dgm:t>
    </dgm:pt>
    <dgm:pt modelId="{700BCCDF-2944-4844-B9FB-88B493CD03A7}" type="sibTrans" cxnId="{C80CA4E4-D3C1-41FE-A42A-8F8C9E4DE5D0}">
      <dgm:prSet/>
      <dgm:spPr/>
      <dgm:t>
        <a:bodyPr/>
        <a:lstStyle/>
        <a:p>
          <a:endParaRPr lang="en-US"/>
        </a:p>
      </dgm:t>
    </dgm:pt>
    <dgm:pt modelId="{B5E1FF26-3B67-48C8-86B4-90EABAE24900}" type="parTrans" cxnId="{C80CA4E4-D3C1-41FE-A42A-8F8C9E4DE5D0}">
      <dgm:prSet/>
      <dgm:spPr/>
      <dgm:t>
        <a:bodyPr/>
        <a:lstStyle/>
        <a:p>
          <a:endParaRPr lang="en-US"/>
        </a:p>
      </dgm:t>
    </dgm:pt>
    <dgm:pt modelId="{71F5BFDC-E18F-4B6C-8486-D8C596984362}" type="sibTrans" cxnId="{1EBEC529-44DF-4181-A195-975756D47CA2}">
      <dgm:prSet/>
      <dgm:spPr/>
      <dgm:t>
        <a:bodyPr/>
        <a:lstStyle/>
        <a:p>
          <a:endParaRPr lang="en-US"/>
        </a:p>
      </dgm:t>
    </dgm:pt>
    <dgm:pt modelId="{373FA8CE-CB39-4898-BB59-DA0A2818F923}" type="parTrans" cxnId="{1EBEC529-44DF-4181-A195-975756D47CA2}">
      <dgm:prSet/>
      <dgm:spPr/>
      <dgm:t>
        <a:bodyPr/>
        <a:lstStyle/>
        <a:p>
          <a:endParaRPr lang="en-US"/>
        </a:p>
      </dgm:t>
    </dgm:pt>
    <dgm:pt modelId="{1590FC5C-9124-4441-B517-331EF3F2E9F0}" type="sibTrans" cxnId="{71DC384A-5958-421A-906E-ED3B2CDC99E4}">
      <dgm:prSet/>
      <dgm:spPr/>
      <dgm:t>
        <a:bodyPr/>
        <a:lstStyle/>
        <a:p>
          <a:endParaRPr lang="en-US"/>
        </a:p>
      </dgm:t>
    </dgm:pt>
    <dgm:pt modelId="{0BD45413-3A45-4544-9BC8-817149F7A8E6}" type="parTrans" cxnId="{71DC384A-5958-421A-906E-ED3B2CDC99E4}">
      <dgm:prSet/>
      <dgm:spPr/>
      <dgm:t>
        <a:bodyPr/>
        <a:lstStyle/>
        <a:p>
          <a:endParaRPr lang="en-US"/>
        </a:p>
      </dgm:t>
    </dgm:pt>
    <dgm:pt modelId="{87F4F9E2-0625-4A26-8F7F-56772A25BF34}" type="sibTrans" cxnId="{2DB43E6F-A670-4BDD-8D7C-7EC9CED69DBC}">
      <dgm:prSet/>
      <dgm:spPr/>
      <dgm:t>
        <a:bodyPr/>
        <a:lstStyle/>
        <a:p>
          <a:endParaRPr lang="en-US"/>
        </a:p>
      </dgm:t>
    </dgm:pt>
    <dgm:pt modelId="{B6ADF7C9-1342-439A-9618-C0E95D828B9C}" type="parTrans" cxnId="{2DB43E6F-A670-4BDD-8D7C-7EC9CED69DBC}">
      <dgm:prSet/>
      <dgm:spPr/>
      <dgm:t>
        <a:bodyPr/>
        <a:lstStyle/>
        <a:p>
          <a:endParaRPr lang="en-US"/>
        </a:p>
      </dgm:t>
    </dgm:pt>
    <dgm:pt modelId="{D36276F3-8394-40E9-BC10-E48CE898011A}">
      <dgm:prSet/>
      <dgm:spPr/>
      <dgm:t>
        <a:bodyPr/>
        <a:lstStyle/>
        <a:p>
          <a:r>
            <a:rPr lang="en-US" dirty="0" smtClean="0"/>
            <a:t>CV</a:t>
          </a:r>
          <a:endParaRPr lang="en-US" dirty="0"/>
        </a:p>
      </dgm:t>
    </dgm:pt>
    <dgm:pt modelId="{6B24B189-72E7-490A-A290-F16D8AFE6FB8}" type="parTrans" cxnId="{3502DE45-80D4-4198-ABE9-907EA5BCF69B}">
      <dgm:prSet/>
      <dgm:spPr/>
      <dgm:t>
        <a:bodyPr/>
        <a:lstStyle/>
        <a:p>
          <a:endParaRPr lang="en-US"/>
        </a:p>
      </dgm:t>
    </dgm:pt>
    <dgm:pt modelId="{9F0F92BD-9DFB-4D56-BBC8-889A6B07C5E7}" type="sibTrans" cxnId="{3502DE45-80D4-4198-ABE9-907EA5BCF69B}">
      <dgm:prSet/>
      <dgm:spPr/>
      <dgm:t>
        <a:bodyPr/>
        <a:lstStyle/>
        <a:p>
          <a:endParaRPr lang="en-US"/>
        </a:p>
      </dgm:t>
    </dgm:pt>
    <dgm:pt modelId="{B4758B80-81B0-4CA9-AB75-9333EFDC319B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Safety training</a:t>
          </a:r>
          <a:endParaRPr lang="en-US" dirty="0"/>
        </a:p>
      </dgm:t>
    </dgm:pt>
    <dgm:pt modelId="{1B9109B2-CC9A-4042-8476-C05149ED9283}" type="parTrans" cxnId="{5E5FB921-BC37-46C4-BA4E-780FF567F508}">
      <dgm:prSet/>
      <dgm:spPr/>
      <dgm:t>
        <a:bodyPr/>
        <a:lstStyle/>
        <a:p>
          <a:endParaRPr lang="en-US"/>
        </a:p>
      </dgm:t>
    </dgm:pt>
    <dgm:pt modelId="{0D17C3D8-9C66-4B06-8691-66BABA81380F}" type="sibTrans" cxnId="{5E5FB921-BC37-46C4-BA4E-780FF567F508}">
      <dgm:prSet/>
      <dgm:spPr/>
      <dgm:t>
        <a:bodyPr/>
        <a:lstStyle/>
        <a:p>
          <a:endParaRPr lang="en-US"/>
        </a:p>
      </dgm:t>
    </dgm:pt>
    <dgm:pt modelId="{B389EC80-8D61-4A24-9E78-F94A7BABA2EB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Literature </a:t>
          </a:r>
          <a:r>
            <a:rPr lang="en-US" dirty="0" smtClean="0"/>
            <a:t>review assigned by Prof. Becker</a:t>
          </a:r>
          <a:endParaRPr lang="en-US" dirty="0"/>
        </a:p>
      </dgm:t>
    </dgm:pt>
    <dgm:pt modelId="{4BB802BE-070F-4792-8243-95A3631E1F1B}" type="parTrans" cxnId="{07EC4725-181F-4D2C-B993-C70FE3AEEF66}">
      <dgm:prSet/>
      <dgm:spPr/>
      <dgm:t>
        <a:bodyPr/>
        <a:lstStyle/>
        <a:p>
          <a:endParaRPr lang="en-US"/>
        </a:p>
      </dgm:t>
    </dgm:pt>
    <dgm:pt modelId="{AE3A050A-CDEB-4AAD-A226-3DB749DB7089}" type="sibTrans" cxnId="{07EC4725-181F-4D2C-B993-C70FE3AEEF66}">
      <dgm:prSet/>
      <dgm:spPr/>
      <dgm:t>
        <a:bodyPr/>
        <a:lstStyle/>
        <a:p>
          <a:endParaRPr lang="en-US"/>
        </a:p>
      </dgm:t>
    </dgm:pt>
    <dgm:pt modelId="{AB2CB61C-823A-4808-88A2-71708F58A60E}" type="pres">
      <dgm:prSet presAssocID="{F3D3D2E9-210A-439C-9629-F1007ACA32F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BD74EE-1153-4F53-8C7A-79C968AC9DD0}" type="pres">
      <dgm:prSet presAssocID="{60FC596E-A0AF-4AA5-8E77-56F40580EA5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5DA980-9AA8-4A08-BC29-247EF8844A44}" type="pres">
      <dgm:prSet presAssocID="{22CC0016-D3F1-490B-9580-3BC6B9FA8B20}" presName="sibTrans" presStyleLbl="sibTrans2D1" presStyleIdx="0" presStyleCnt="5"/>
      <dgm:spPr/>
      <dgm:t>
        <a:bodyPr/>
        <a:lstStyle/>
        <a:p>
          <a:endParaRPr lang="en-US"/>
        </a:p>
      </dgm:t>
    </dgm:pt>
    <dgm:pt modelId="{1ED70B27-67C6-493E-B500-F3FAA8DAB05E}" type="pres">
      <dgm:prSet presAssocID="{22CC0016-D3F1-490B-9580-3BC6B9FA8B20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08622B1F-3639-460E-BFE1-B80782D1FCD9}" type="pres">
      <dgm:prSet presAssocID="{D1B728B1-EFC8-430E-A6D6-DAF48C83FB0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890A61-E264-4BD8-832D-D00DB9C60B78}" type="pres">
      <dgm:prSet presAssocID="{6FFD5BB3-A81F-4A81-9C1B-A9BA5611527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379F1194-2791-4292-8A37-4870B8785089}" type="pres">
      <dgm:prSet presAssocID="{6FFD5BB3-A81F-4A81-9C1B-A9BA5611527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1A234E07-8E02-4949-89A0-D77F61F2F454}" type="pres">
      <dgm:prSet presAssocID="{320A02AD-82C4-4720-963D-C3832E79850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67A790-D73A-4F59-ABD7-860D3D849492}" type="pres">
      <dgm:prSet presAssocID="{5C9F3FE0-5D6A-479B-85AD-064289D86CFF}" presName="sibTrans" presStyleLbl="sibTrans2D1" presStyleIdx="2" presStyleCnt="5"/>
      <dgm:spPr/>
      <dgm:t>
        <a:bodyPr/>
        <a:lstStyle/>
        <a:p>
          <a:endParaRPr lang="en-US"/>
        </a:p>
      </dgm:t>
    </dgm:pt>
    <dgm:pt modelId="{2B05992B-5892-4A77-B33D-0FB5F969544E}" type="pres">
      <dgm:prSet presAssocID="{5C9F3FE0-5D6A-479B-85AD-064289D86CFF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F57BFA30-0F9C-47E4-ACE9-F3A92A246991}" type="pres">
      <dgm:prSet presAssocID="{55F445CA-8DDB-440F-8187-DF64E6B8974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92A754-2F9C-4AF5-B46C-535B302386D0}" type="pres">
      <dgm:prSet presAssocID="{24EB4495-343D-453C-9C4C-A846F13DB49A}" presName="sibTrans" presStyleLbl="sibTrans2D1" presStyleIdx="3" presStyleCnt="5"/>
      <dgm:spPr/>
      <dgm:t>
        <a:bodyPr/>
        <a:lstStyle/>
        <a:p>
          <a:endParaRPr lang="en-US"/>
        </a:p>
      </dgm:t>
    </dgm:pt>
    <dgm:pt modelId="{F95B6305-9090-4F28-AB19-C30100FBFF69}" type="pres">
      <dgm:prSet presAssocID="{24EB4495-343D-453C-9C4C-A846F13DB49A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32116456-A836-4897-A8D0-56255E62015E}" type="pres">
      <dgm:prSet presAssocID="{9A91D7EB-4BDE-4866-AC68-C02E0E5D9A0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0765F5-0F69-40EB-A931-403C2315C928}" type="pres">
      <dgm:prSet presAssocID="{8B92C066-6827-452C-93DE-6E39499064A4}" presName="sibTrans" presStyleLbl="sibTrans2D1" presStyleIdx="4" presStyleCnt="5"/>
      <dgm:spPr/>
      <dgm:t>
        <a:bodyPr/>
        <a:lstStyle/>
        <a:p>
          <a:endParaRPr lang="en-US"/>
        </a:p>
      </dgm:t>
    </dgm:pt>
    <dgm:pt modelId="{C39C3D3E-DEBC-46AE-B4F9-E5B61E34AB38}" type="pres">
      <dgm:prSet presAssocID="{8B92C066-6827-452C-93DE-6E39499064A4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8B373055-4F67-4DD6-8C67-8CBA55A7CA12}" type="pres">
      <dgm:prSet presAssocID="{1F544C92-BD2B-405E-8EF5-D3258CB691A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63767D-2D53-469D-85BB-5EE184EE5ECD}" type="presOf" srcId="{6FFD5BB3-A81F-4A81-9C1B-A9BA56115278}" destId="{F8890A61-E264-4BD8-832D-D00DB9C60B78}" srcOrd="0" destOrd="0" presId="urn:microsoft.com/office/officeart/2005/8/layout/process5"/>
    <dgm:cxn modelId="{A590DEDF-7BFC-43FC-A448-7DBDBE8B08FF}" type="presOf" srcId="{F846E30B-F15C-4826-B0D5-4FFC4E3CAF00}" destId="{FABD74EE-1153-4F53-8C7A-79C968AC9DD0}" srcOrd="0" destOrd="3" presId="urn:microsoft.com/office/officeart/2005/8/layout/process5"/>
    <dgm:cxn modelId="{71DC384A-5958-421A-906E-ED3B2CDC99E4}" srcId="{60FC596E-A0AF-4AA5-8E77-56F40580EA50}" destId="{30291C42-F328-49BA-9039-B36B7D6140B2}" srcOrd="1" destOrd="0" parTransId="{0BD45413-3A45-4544-9BC8-817149F7A8E6}" sibTransId="{1590FC5C-9124-4441-B517-331EF3F2E9F0}"/>
    <dgm:cxn modelId="{C6390069-9981-462F-AF66-B6790407CB34}" type="presOf" srcId="{30291C42-F328-49BA-9039-B36B7D6140B2}" destId="{FABD74EE-1153-4F53-8C7A-79C968AC9DD0}" srcOrd="0" destOrd="2" presId="urn:microsoft.com/office/officeart/2005/8/layout/process5"/>
    <dgm:cxn modelId="{255A1852-469A-481C-8953-734CA71AE10F}" type="presOf" srcId="{D1B728B1-EFC8-430E-A6D6-DAF48C83FB09}" destId="{08622B1F-3639-460E-BFE1-B80782D1FCD9}" srcOrd="0" destOrd="0" presId="urn:microsoft.com/office/officeart/2005/8/layout/process5"/>
    <dgm:cxn modelId="{2DBC8510-1FD9-4FA1-AD51-46822FE19AA4}" srcId="{F3D3D2E9-210A-439C-9629-F1007ACA32FC}" destId="{55F445CA-8DDB-440F-8187-DF64E6B8974B}" srcOrd="3" destOrd="0" parTransId="{BCAF1EE7-8949-42A7-BCAE-41B2DDAA96F4}" sibTransId="{24EB4495-343D-453C-9C4C-A846F13DB49A}"/>
    <dgm:cxn modelId="{338262AD-3B45-4443-96AF-D8A59E03DAEF}" type="presOf" srcId="{1F544C92-BD2B-405E-8EF5-D3258CB691A9}" destId="{8B373055-4F67-4DD6-8C67-8CBA55A7CA12}" srcOrd="0" destOrd="0" presId="urn:microsoft.com/office/officeart/2005/8/layout/process5"/>
    <dgm:cxn modelId="{22279E8C-2905-4DFB-B51D-74FA9963E962}" type="presOf" srcId="{8B92C066-6827-452C-93DE-6E39499064A4}" destId="{C39C3D3E-DEBC-46AE-B4F9-E5B61E34AB38}" srcOrd="1" destOrd="0" presId="urn:microsoft.com/office/officeart/2005/8/layout/process5"/>
    <dgm:cxn modelId="{9AB02132-CEC4-4D2E-8FDF-3482EA754CDB}" type="presOf" srcId="{6FFD5BB3-A81F-4A81-9C1B-A9BA56115278}" destId="{379F1194-2791-4292-8A37-4870B8785089}" srcOrd="1" destOrd="0" presId="urn:microsoft.com/office/officeart/2005/8/layout/process5"/>
    <dgm:cxn modelId="{858D4CF0-4840-4E47-BCCB-287F227B85C2}" type="presOf" srcId="{60FC596E-A0AF-4AA5-8E77-56F40580EA50}" destId="{FABD74EE-1153-4F53-8C7A-79C968AC9DD0}" srcOrd="0" destOrd="0" presId="urn:microsoft.com/office/officeart/2005/8/layout/process5"/>
    <dgm:cxn modelId="{D9DDCF97-1A5F-47A0-B588-268F3BBCF819}" type="presOf" srcId="{24EB4495-343D-453C-9C4C-A846F13DB49A}" destId="{FF92A754-2F9C-4AF5-B46C-535B302386D0}" srcOrd="0" destOrd="0" presId="urn:microsoft.com/office/officeart/2005/8/layout/process5"/>
    <dgm:cxn modelId="{DD326C4E-6874-4063-9433-98CFA6B8493C}" srcId="{F3D3D2E9-210A-439C-9629-F1007ACA32FC}" destId="{1F544C92-BD2B-405E-8EF5-D3258CB691A9}" srcOrd="5" destOrd="0" parTransId="{340780A0-0E19-450A-B015-0853BBCF4ABF}" sibTransId="{0787C591-A33A-4B72-9412-812209E5E7D3}"/>
    <dgm:cxn modelId="{EC73B08A-EDEF-4CE2-8C58-B1F13F3518D1}" type="presOf" srcId="{F38DC1F9-EBBA-4514-ADBE-7960AA281EDF}" destId="{08622B1F-3639-460E-BFE1-B80782D1FCD9}" srcOrd="0" destOrd="2" presId="urn:microsoft.com/office/officeart/2005/8/layout/process5"/>
    <dgm:cxn modelId="{A9509103-5BD9-4FC3-BC40-7CCC5EF70A53}" type="presOf" srcId="{320A02AD-82C4-4720-963D-C3832E79850C}" destId="{1A234E07-8E02-4949-89A0-D77F61F2F454}" srcOrd="0" destOrd="0" presId="urn:microsoft.com/office/officeart/2005/8/layout/process5"/>
    <dgm:cxn modelId="{2DB43E6F-A670-4BDD-8D7C-7EC9CED69DBC}" srcId="{60FC596E-A0AF-4AA5-8E77-56F40580EA50}" destId="{1B258A8E-C359-4E4C-8FDE-19141DA1D44E}" srcOrd="0" destOrd="0" parTransId="{B6ADF7C9-1342-439A-9618-C0E95D828B9C}" sibTransId="{87F4F9E2-0625-4A26-8F7F-56772A25BF34}"/>
    <dgm:cxn modelId="{CF5997B7-BE50-4343-926C-82AD864338A5}" srcId="{55F445CA-8DDB-440F-8187-DF64E6B8974B}" destId="{BCB7B565-0F96-43AC-B7AF-9BE4B99D2ED1}" srcOrd="0" destOrd="0" parTransId="{1936CAA1-83D7-4DE1-957B-04C5BDF29EE7}" sibTransId="{560FCBF7-CBF4-471D-AA27-FDD3A0FB2CAE}"/>
    <dgm:cxn modelId="{988D5B43-DF81-4277-8F4F-F7422762B19E}" srcId="{F3D3D2E9-210A-439C-9629-F1007ACA32FC}" destId="{9A91D7EB-4BDE-4866-AC68-C02E0E5D9A0C}" srcOrd="4" destOrd="0" parTransId="{228C7B0F-C542-44E4-8A3F-8FAF2BA2E0CF}" sibTransId="{8B92C066-6827-452C-93DE-6E39499064A4}"/>
    <dgm:cxn modelId="{1EBEC529-44DF-4181-A195-975756D47CA2}" srcId="{60FC596E-A0AF-4AA5-8E77-56F40580EA50}" destId="{F846E30B-F15C-4826-B0D5-4FFC4E3CAF00}" srcOrd="2" destOrd="0" parTransId="{373FA8CE-CB39-4898-BB59-DA0A2818F923}" sibTransId="{71F5BFDC-E18F-4B6C-8486-D8C596984362}"/>
    <dgm:cxn modelId="{716E6771-38F2-47D8-93A0-E80C26C20D7C}" type="presOf" srcId="{22CC0016-D3F1-490B-9580-3BC6B9FA8B20}" destId="{EA5DA980-9AA8-4A08-BC29-247EF8844A44}" srcOrd="0" destOrd="0" presId="urn:microsoft.com/office/officeart/2005/8/layout/process5"/>
    <dgm:cxn modelId="{04FEFF88-3BC6-4AC4-8B58-4CA625F4538A}" srcId="{D1B728B1-EFC8-430E-A6D6-DAF48C83FB09}" destId="{EDEE0555-6F47-4236-81F4-2651060AAD27}" srcOrd="2" destOrd="0" parTransId="{12CA0121-2395-4B63-B99E-316F89D10C23}" sibTransId="{4240E406-B7E4-4496-8EB0-52D9D874497C}"/>
    <dgm:cxn modelId="{07140636-1952-4DB3-AFE5-60A0B237B974}" type="presOf" srcId="{B4758B80-81B0-4CA9-AB75-9333EFDC319B}" destId="{1A234E07-8E02-4949-89A0-D77F61F2F454}" srcOrd="0" destOrd="1" presId="urn:microsoft.com/office/officeart/2005/8/layout/process5"/>
    <dgm:cxn modelId="{CFCBCF30-5E49-42C4-92F6-C8FFCF43FD39}" srcId="{F3D3D2E9-210A-439C-9629-F1007ACA32FC}" destId="{60FC596E-A0AF-4AA5-8E77-56F40580EA50}" srcOrd="0" destOrd="0" parTransId="{0686ABD3-D656-4297-986F-4EE4914A72F0}" sibTransId="{22CC0016-D3F1-490B-9580-3BC6B9FA8B20}"/>
    <dgm:cxn modelId="{913F4802-681F-4CD6-9F25-D540B1C57451}" type="presOf" srcId="{BCB7B565-0F96-43AC-B7AF-9BE4B99D2ED1}" destId="{F57BFA30-0F9C-47E4-ACE9-F3A92A246991}" srcOrd="0" destOrd="1" presId="urn:microsoft.com/office/officeart/2005/8/layout/process5"/>
    <dgm:cxn modelId="{3502DE45-80D4-4198-ABE9-907EA5BCF69B}" srcId="{D1B728B1-EFC8-430E-A6D6-DAF48C83FB09}" destId="{D36276F3-8394-40E9-BC10-E48CE898011A}" srcOrd="0" destOrd="0" parTransId="{6B24B189-72E7-490A-A290-F16D8AFE6FB8}" sibTransId="{9F0F92BD-9DFB-4D56-BBC8-889A6B07C5E7}"/>
    <dgm:cxn modelId="{E81EA704-4929-4776-A2ED-0A2FF431057D}" type="presOf" srcId="{5C9F3FE0-5D6A-479B-85AD-064289D86CFF}" destId="{C367A790-D73A-4F59-ABD7-860D3D849492}" srcOrd="0" destOrd="0" presId="urn:microsoft.com/office/officeart/2005/8/layout/process5"/>
    <dgm:cxn modelId="{BF2D25AF-D832-471B-8293-75F8A3E89DB9}" type="presOf" srcId="{1B258A8E-C359-4E4C-8FDE-19141DA1D44E}" destId="{FABD74EE-1153-4F53-8C7A-79C968AC9DD0}" srcOrd="0" destOrd="1" presId="urn:microsoft.com/office/officeart/2005/8/layout/process5"/>
    <dgm:cxn modelId="{C80CA4E4-D3C1-41FE-A42A-8F8C9E4DE5D0}" srcId="{60FC596E-A0AF-4AA5-8E77-56F40580EA50}" destId="{FFC5ABCE-4C68-4187-95F8-9998D3D9BACA}" srcOrd="3" destOrd="0" parTransId="{B5E1FF26-3B67-48C8-86B4-90EABAE24900}" sibTransId="{700BCCDF-2944-4844-B9FB-88B493CD03A7}"/>
    <dgm:cxn modelId="{471611DD-1241-497E-8ADC-D5EE78098A9C}" type="presOf" srcId="{E665372A-F338-4AFA-9B51-BD7C76E15C5D}" destId="{F57BFA30-0F9C-47E4-ACE9-F3A92A246991}" srcOrd="0" destOrd="2" presId="urn:microsoft.com/office/officeart/2005/8/layout/process5"/>
    <dgm:cxn modelId="{19124B11-34CB-4458-9546-D23E2E88A519}" type="presOf" srcId="{52232E31-E9C3-4583-83D2-8AC90FEBE595}" destId="{1A234E07-8E02-4949-89A0-D77F61F2F454}" srcOrd="0" destOrd="3" presId="urn:microsoft.com/office/officeart/2005/8/layout/process5"/>
    <dgm:cxn modelId="{BA37709C-2A44-446C-B8DB-3294D31CD1BD}" type="presOf" srcId="{F3D3D2E9-210A-439C-9629-F1007ACA32FC}" destId="{AB2CB61C-823A-4808-88A2-71708F58A60E}" srcOrd="0" destOrd="0" presId="urn:microsoft.com/office/officeart/2005/8/layout/process5"/>
    <dgm:cxn modelId="{8038103D-E887-430E-8876-2AA727076A04}" type="presOf" srcId="{EDEE0555-6F47-4236-81F4-2651060AAD27}" destId="{08622B1F-3639-460E-BFE1-B80782D1FCD9}" srcOrd="0" destOrd="3" presId="urn:microsoft.com/office/officeart/2005/8/layout/process5"/>
    <dgm:cxn modelId="{26CED23B-7051-4540-AFA0-BF6C77907FD8}" srcId="{D1B728B1-EFC8-430E-A6D6-DAF48C83FB09}" destId="{F38DC1F9-EBBA-4514-ADBE-7960AA281EDF}" srcOrd="1" destOrd="0" parTransId="{569A96F9-E799-4579-9003-D7085EAFFDDE}" sibTransId="{EF9D1F08-BE4D-437E-919E-2743D6F99A19}"/>
    <dgm:cxn modelId="{5E5FB921-BC37-46C4-BA4E-780FF567F508}" srcId="{320A02AD-82C4-4720-963D-C3832E79850C}" destId="{B4758B80-81B0-4CA9-AB75-9333EFDC319B}" srcOrd="0" destOrd="0" parTransId="{1B9109B2-CC9A-4042-8476-C05149ED9283}" sibTransId="{0D17C3D8-9C66-4B06-8691-66BABA81380F}"/>
    <dgm:cxn modelId="{6E548107-2A1D-475E-A4E9-2C2B3CA1E2DA}" type="presOf" srcId="{55F445CA-8DDB-440F-8187-DF64E6B8974B}" destId="{F57BFA30-0F9C-47E4-ACE9-F3A92A246991}" srcOrd="0" destOrd="0" presId="urn:microsoft.com/office/officeart/2005/8/layout/process5"/>
    <dgm:cxn modelId="{7AC0E95A-C34F-483F-8DB0-DE186AC5F493}" type="presOf" srcId="{24EB4495-343D-453C-9C4C-A846F13DB49A}" destId="{F95B6305-9090-4F28-AB19-C30100FBFF69}" srcOrd="1" destOrd="0" presId="urn:microsoft.com/office/officeart/2005/8/layout/process5"/>
    <dgm:cxn modelId="{B22F1DFD-EE57-407F-8D0D-106B1A5FF106}" srcId="{55F445CA-8DDB-440F-8187-DF64E6B8974B}" destId="{E665372A-F338-4AFA-9B51-BD7C76E15C5D}" srcOrd="1" destOrd="0" parTransId="{D9737B83-3AAB-400F-B97F-68A947A1C87A}" sibTransId="{F56A1600-CBF2-4B42-9231-D6EC3C9E11C9}"/>
    <dgm:cxn modelId="{07EC4725-181F-4D2C-B993-C70FE3AEEF66}" srcId="{320A02AD-82C4-4720-963D-C3832E79850C}" destId="{B389EC80-8D61-4A24-9E78-F94A7BABA2EB}" srcOrd="1" destOrd="0" parTransId="{4BB802BE-070F-4792-8243-95A3631E1F1B}" sibTransId="{AE3A050A-CDEB-4AAD-A226-3DB749DB7089}"/>
    <dgm:cxn modelId="{D5AF5F5F-D184-426C-8140-ACE69CAB4A2C}" srcId="{320A02AD-82C4-4720-963D-C3832E79850C}" destId="{52232E31-E9C3-4583-83D2-8AC90FEBE595}" srcOrd="2" destOrd="0" parTransId="{36B0622D-A73A-4C89-BE6B-9D360FA10487}" sibTransId="{A7432081-1713-4257-8B01-0E57D2E6ED3D}"/>
    <dgm:cxn modelId="{DFBE0AC9-0C92-4952-8D0A-31C4B6E0E747}" type="presOf" srcId="{FFC5ABCE-4C68-4187-95F8-9998D3D9BACA}" destId="{FABD74EE-1153-4F53-8C7A-79C968AC9DD0}" srcOrd="0" destOrd="4" presId="urn:microsoft.com/office/officeart/2005/8/layout/process5"/>
    <dgm:cxn modelId="{F2560251-4134-4305-A52D-6D2E7F978D5F}" type="presOf" srcId="{5C9F3FE0-5D6A-479B-85AD-064289D86CFF}" destId="{2B05992B-5892-4A77-B33D-0FB5F969544E}" srcOrd="1" destOrd="0" presId="urn:microsoft.com/office/officeart/2005/8/layout/process5"/>
    <dgm:cxn modelId="{2C15BCBD-EA2E-47B2-A0BA-AF10F2E9A00C}" type="presOf" srcId="{9A91D7EB-4BDE-4866-AC68-C02E0E5D9A0C}" destId="{32116456-A836-4897-A8D0-56255E62015E}" srcOrd="0" destOrd="0" presId="urn:microsoft.com/office/officeart/2005/8/layout/process5"/>
    <dgm:cxn modelId="{BA5393FB-71D6-416A-9690-99EACD208EFC}" type="presOf" srcId="{22CC0016-D3F1-490B-9580-3BC6B9FA8B20}" destId="{1ED70B27-67C6-493E-B500-F3FAA8DAB05E}" srcOrd="1" destOrd="0" presId="urn:microsoft.com/office/officeart/2005/8/layout/process5"/>
    <dgm:cxn modelId="{D658E5F2-D39A-46BD-AD17-6E0AAA2F2AD9}" srcId="{F3D3D2E9-210A-439C-9629-F1007ACA32FC}" destId="{D1B728B1-EFC8-430E-A6D6-DAF48C83FB09}" srcOrd="1" destOrd="0" parTransId="{CECF723E-70D3-43B5-BF34-AFF9A068C1F5}" sibTransId="{6FFD5BB3-A81F-4A81-9C1B-A9BA56115278}"/>
    <dgm:cxn modelId="{70EF4907-7293-44E5-AF76-73602F460D77}" type="presOf" srcId="{8B92C066-6827-452C-93DE-6E39499064A4}" destId="{8F0765F5-0F69-40EB-A931-403C2315C928}" srcOrd="0" destOrd="0" presId="urn:microsoft.com/office/officeart/2005/8/layout/process5"/>
    <dgm:cxn modelId="{774696E4-06C0-46A0-BBF5-4AB635EEAE1F}" type="presOf" srcId="{B389EC80-8D61-4A24-9E78-F94A7BABA2EB}" destId="{1A234E07-8E02-4949-89A0-D77F61F2F454}" srcOrd="0" destOrd="2" presId="urn:microsoft.com/office/officeart/2005/8/layout/process5"/>
    <dgm:cxn modelId="{1B31F84D-D133-4A25-95FC-13855DB44980}" srcId="{F3D3D2E9-210A-439C-9629-F1007ACA32FC}" destId="{320A02AD-82C4-4720-963D-C3832E79850C}" srcOrd="2" destOrd="0" parTransId="{FFB58EDF-15C3-4FE7-8070-A0F3436F8826}" sibTransId="{5C9F3FE0-5D6A-479B-85AD-064289D86CFF}"/>
    <dgm:cxn modelId="{33FD5188-7BFC-4A70-AC4F-7895EE8F34C4}" type="presOf" srcId="{D36276F3-8394-40E9-BC10-E48CE898011A}" destId="{08622B1F-3639-460E-BFE1-B80782D1FCD9}" srcOrd="0" destOrd="1" presId="urn:microsoft.com/office/officeart/2005/8/layout/process5"/>
    <dgm:cxn modelId="{071D3822-4901-4644-A7E6-09ACD911B3A8}" type="presParOf" srcId="{AB2CB61C-823A-4808-88A2-71708F58A60E}" destId="{FABD74EE-1153-4F53-8C7A-79C968AC9DD0}" srcOrd="0" destOrd="0" presId="urn:microsoft.com/office/officeart/2005/8/layout/process5"/>
    <dgm:cxn modelId="{0172CFF2-A20E-435F-9C54-0B735CCC6E7D}" type="presParOf" srcId="{AB2CB61C-823A-4808-88A2-71708F58A60E}" destId="{EA5DA980-9AA8-4A08-BC29-247EF8844A44}" srcOrd="1" destOrd="0" presId="urn:microsoft.com/office/officeart/2005/8/layout/process5"/>
    <dgm:cxn modelId="{45DCBB5E-1C03-4356-9130-6A88253F4816}" type="presParOf" srcId="{EA5DA980-9AA8-4A08-BC29-247EF8844A44}" destId="{1ED70B27-67C6-493E-B500-F3FAA8DAB05E}" srcOrd="0" destOrd="0" presId="urn:microsoft.com/office/officeart/2005/8/layout/process5"/>
    <dgm:cxn modelId="{7BC51EDD-42C3-4B36-A164-5F5CADCC05DB}" type="presParOf" srcId="{AB2CB61C-823A-4808-88A2-71708F58A60E}" destId="{08622B1F-3639-460E-BFE1-B80782D1FCD9}" srcOrd="2" destOrd="0" presId="urn:microsoft.com/office/officeart/2005/8/layout/process5"/>
    <dgm:cxn modelId="{12D640BC-9640-425E-8FC7-112FE3EEF670}" type="presParOf" srcId="{AB2CB61C-823A-4808-88A2-71708F58A60E}" destId="{F8890A61-E264-4BD8-832D-D00DB9C60B78}" srcOrd="3" destOrd="0" presId="urn:microsoft.com/office/officeart/2005/8/layout/process5"/>
    <dgm:cxn modelId="{05ACF0DF-26DF-4693-996D-7E880F7F54D7}" type="presParOf" srcId="{F8890A61-E264-4BD8-832D-D00DB9C60B78}" destId="{379F1194-2791-4292-8A37-4870B8785089}" srcOrd="0" destOrd="0" presId="urn:microsoft.com/office/officeart/2005/8/layout/process5"/>
    <dgm:cxn modelId="{C5E7E1AE-89FC-4C82-AA14-D49DDB06A203}" type="presParOf" srcId="{AB2CB61C-823A-4808-88A2-71708F58A60E}" destId="{1A234E07-8E02-4949-89A0-D77F61F2F454}" srcOrd="4" destOrd="0" presId="urn:microsoft.com/office/officeart/2005/8/layout/process5"/>
    <dgm:cxn modelId="{477BA4BF-E4C4-469F-B57E-FE646BB9C052}" type="presParOf" srcId="{AB2CB61C-823A-4808-88A2-71708F58A60E}" destId="{C367A790-D73A-4F59-ABD7-860D3D849492}" srcOrd="5" destOrd="0" presId="urn:microsoft.com/office/officeart/2005/8/layout/process5"/>
    <dgm:cxn modelId="{8500D9CF-E1DC-47B5-8817-C5A91C9C1D20}" type="presParOf" srcId="{C367A790-D73A-4F59-ABD7-860D3D849492}" destId="{2B05992B-5892-4A77-B33D-0FB5F969544E}" srcOrd="0" destOrd="0" presId="urn:microsoft.com/office/officeart/2005/8/layout/process5"/>
    <dgm:cxn modelId="{AA39552A-A807-438B-90A8-93A01C180431}" type="presParOf" srcId="{AB2CB61C-823A-4808-88A2-71708F58A60E}" destId="{F57BFA30-0F9C-47E4-ACE9-F3A92A246991}" srcOrd="6" destOrd="0" presId="urn:microsoft.com/office/officeart/2005/8/layout/process5"/>
    <dgm:cxn modelId="{A6A607C8-A1A0-4C66-8EAB-F55602DF604B}" type="presParOf" srcId="{AB2CB61C-823A-4808-88A2-71708F58A60E}" destId="{FF92A754-2F9C-4AF5-B46C-535B302386D0}" srcOrd="7" destOrd="0" presId="urn:microsoft.com/office/officeart/2005/8/layout/process5"/>
    <dgm:cxn modelId="{1BB818B3-EECF-4959-8FDF-A0436AC7CE7E}" type="presParOf" srcId="{FF92A754-2F9C-4AF5-B46C-535B302386D0}" destId="{F95B6305-9090-4F28-AB19-C30100FBFF69}" srcOrd="0" destOrd="0" presId="urn:microsoft.com/office/officeart/2005/8/layout/process5"/>
    <dgm:cxn modelId="{C72FEC56-C0B9-4B9C-9B75-8DB2EC9D6899}" type="presParOf" srcId="{AB2CB61C-823A-4808-88A2-71708F58A60E}" destId="{32116456-A836-4897-A8D0-56255E62015E}" srcOrd="8" destOrd="0" presId="urn:microsoft.com/office/officeart/2005/8/layout/process5"/>
    <dgm:cxn modelId="{072B51EC-51A3-46FC-BC26-38AA2028EFB1}" type="presParOf" srcId="{AB2CB61C-823A-4808-88A2-71708F58A60E}" destId="{8F0765F5-0F69-40EB-A931-403C2315C928}" srcOrd="9" destOrd="0" presId="urn:microsoft.com/office/officeart/2005/8/layout/process5"/>
    <dgm:cxn modelId="{51D05269-0D46-4089-8DF4-65E6934CC72E}" type="presParOf" srcId="{8F0765F5-0F69-40EB-A931-403C2315C928}" destId="{C39C3D3E-DEBC-46AE-B4F9-E5B61E34AB38}" srcOrd="0" destOrd="0" presId="urn:microsoft.com/office/officeart/2005/8/layout/process5"/>
    <dgm:cxn modelId="{CA3E6D15-9CE6-447B-8A22-844BE9A9AE48}" type="presParOf" srcId="{AB2CB61C-823A-4808-88A2-71708F58A60E}" destId="{8B373055-4F67-4DD6-8C67-8CBA55A7CA12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D74EE-1153-4F53-8C7A-79C968AC9DD0}">
      <dsp:nvSpPr>
        <dsp:cNvPr id="0" name=""/>
        <dsp:cNvSpPr/>
      </dsp:nvSpPr>
      <dsp:spPr>
        <a:xfrm>
          <a:off x="181748" y="44"/>
          <a:ext cx="2579042" cy="154742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(1) Look at the Lab’s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YouTube (</a:t>
          </a:r>
          <a:r>
            <a:rPr lang="en-US" sz="1400" kern="1200" dirty="0" smtClean="0">
              <a:hlinkClick xmlns:r="http://schemas.openxmlformats.org/officeDocument/2006/relationships" r:id="rId1"/>
            </a:rPr>
            <a:t>subscribe</a:t>
          </a:r>
          <a:r>
            <a:rPr lang="en-US" sz="1400" kern="1200" dirty="0" smtClean="0"/>
            <a:t>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hlinkClick xmlns:r="http://schemas.openxmlformats.org/officeDocument/2006/relationships" r:id="rId2"/>
            </a:rPr>
            <a:t>Mathematica Demonstrations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hlinkClick xmlns:r="http://schemas.openxmlformats.org/officeDocument/2006/relationships" r:id="rId3"/>
            </a:rPr>
            <a:t>SwarmControl.net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hlinkClick xmlns:r="http://schemas.openxmlformats.org/officeDocument/2006/relationships" r:id="rId4"/>
            </a:rPr>
            <a:t>Papers</a:t>
          </a:r>
          <a:endParaRPr lang="en-US" sz="1400" kern="1200" dirty="0"/>
        </a:p>
      </dsp:txBody>
      <dsp:txXfrm>
        <a:off x="227071" y="45367"/>
        <a:ext cx="2488396" cy="1456779"/>
      </dsp:txXfrm>
    </dsp:sp>
    <dsp:sp modelId="{EA5DA980-9AA8-4A08-BC29-247EF8844A44}">
      <dsp:nvSpPr>
        <dsp:cNvPr id="0" name=""/>
        <dsp:cNvSpPr/>
      </dsp:nvSpPr>
      <dsp:spPr>
        <a:xfrm>
          <a:off x="2987747" y="453956"/>
          <a:ext cx="546757" cy="639602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987747" y="581876"/>
        <a:ext cx="382730" cy="383762"/>
      </dsp:txXfrm>
    </dsp:sp>
    <dsp:sp modelId="{08622B1F-3639-460E-BFE1-B80782D1FCD9}">
      <dsp:nvSpPr>
        <dsp:cNvPr id="0" name=""/>
        <dsp:cNvSpPr/>
      </dsp:nvSpPr>
      <dsp:spPr>
        <a:xfrm>
          <a:off x="3792408" y="44"/>
          <a:ext cx="2579042" cy="154742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(2) </a:t>
          </a:r>
          <a:r>
            <a:rPr lang="en-US" sz="1800" kern="1200" dirty="0" smtClean="0"/>
            <a:t>Email to set up meeting.  Include: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CV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Relevant skills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Your favorites from (1)</a:t>
          </a:r>
          <a:endParaRPr lang="en-US" sz="1400" kern="1200" dirty="0"/>
        </a:p>
      </dsp:txBody>
      <dsp:txXfrm>
        <a:off x="3837731" y="45367"/>
        <a:ext cx="2488396" cy="1456779"/>
      </dsp:txXfrm>
    </dsp:sp>
    <dsp:sp modelId="{F8890A61-E264-4BD8-832D-D00DB9C60B78}">
      <dsp:nvSpPr>
        <dsp:cNvPr id="0" name=""/>
        <dsp:cNvSpPr/>
      </dsp:nvSpPr>
      <dsp:spPr>
        <a:xfrm rot="5400000">
          <a:off x="4808551" y="1728003"/>
          <a:ext cx="546757" cy="639602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4890049" y="1774426"/>
        <a:ext cx="383762" cy="382730"/>
      </dsp:txXfrm>
    </dsp:sp>
    <dsp:sp modelId="{1A234E07-8E02-4949-89A0-D77F61F2F454}">
      <dsp:nvSpPr>
        <dsp:cNvPr id="0" name=""/>
        <dsp:cNvSpPr/>
      </dsp:nvSpPr>
      <dsp:spPr>
        <a:xfrm>
          <a:off x="3792408" y="2579087"/>
          <a:ext cx="2579042" cy="154742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(3) </a:t>
          </a:r>
          <a:r>
            <a:rPr lang="en-US" sz="1800" kern="1200" dirty="0" smtClean="0"/>
            <a:t>Complete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Safety training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Literature </a:t>
          </a:r>
          <a:r>
            <a:rPr lang="en-US" sz="1400" kern="1200" dirty="0" smtClean="0"/>
            <a:t>review assigned by Prof. Becker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Download </a:t>
          </a:r>
          <a:r>
            <a:rPr lang="en-US" sz="1400" kern="1200" dirty="0" smtClean="0">
              <a:hlinkClick xmlns:r="http://schemas.openxmlformats.org/officeDocument/2006/relationships" r:id="rId5"/>
            </a:rPr>
            <a:t>software</a:t>
          </a:r>
          <a:endParaRPr lang="en-US" sz="1400" kern="1200" dirty="0"/>
        </a:p>
      </dsp:txBody>
      <dsp:txXfrm>
        <a:off x="3837731" y="2624410"/>
        <a:ext cx="2488396" cy="1456779"/>
      </dsp:txXfrm>
    </dsp:sp>
    <dsp:sp modelId="{C367A790-D73A-4F59-ABD7-860D3D849492}">
      <dsp:nvSpPr>
        <dsp:cNvPr id="0" name=""/>
        <dsp:cNvSpPr/>
      </dsp:nvSpPr>
      <dsp:spPr>
        <a:xfrm rot="10800000">
          <a:off x="3018695" y="3032998"/>
          <a:ext cx="546757" cy="639602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3182722" y="3160918"/>
        <a:ext cx="382730" cy="383762"/>
      </dsp:txXfrm>
    </dsp:sp>
    <dsp:sp modelId="{F57BFA30-0F9C-47E4-ACE9-F3A92A246991}">
      <dsp:nvSpPr>
        <dsp:cNvPr id="0" name=""/>
        <dsp:cNvSpPr/>
      </dsp:nvSpPr>
      <dsp:spPr>
        <a:xfrm>
          <a:off x="181748" y="2579087"/>
          <a:ext cx="2579042" cy="1547425"/>
        </a:xfrm>
        <a:prstGeom prst="roundRect">
          <a:avLst>
            <a:gd name="adj" fmla="val 10000"/>
          </a:avLst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(4) Receive access to 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Laboratory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Group </a:t>
          </a:r>
          <a:r>
            <a:rPr lang="en-US" sz="1400" kern="1200" dirty="0" smtClean="0"/>
            <a:t>meetings</a:t>
          </a:r>
          <a:endParaRPr lang="en-US" sz="1400" kern="1200" dirty="0"/>
        </a:p>
      </dsp:txBody>
      <dsp:txXfrm>
        <a:off x="227071" y="2624410"/>
        <a:ext cx="2488396" cy="1456779"/>
      </dsp:txXfrm>
    </dsp:sp>
    <dsp:sp modelId="{FF92A754-2F9C-4AF5-B46C-535B302386D0}">
      <dsp:nvSpPr>
        <dsp:cNvPr id="0" name=""/>
        <dsp:cNvSpPr/>
      </dsp:nvSpPr>
      <dsp:spPr>
        <a:xfrm rot="5400000">
          <a:off x="1197891" y="4307045"/>
          <a:ext cx="546757" cy="639602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279389" y="4353468"/>
        <a:ext cx="383762" cy="382730"/>
      </dsp:txXfrm>
    </dsp:sp>
    <dsp:sp modelId="{32116456-A836-4897-A8D0-56255E62015E}">
      <dsp:nvSpPr>
        <dsp:cNvPr id="0" name=""/>
        <dsp:cNvSpPr/>
      </dsp:nvSpPr>
      <dsp:spPr>
        <a:xfrm>
          <a:off x="181748" y="5158129"/>
          <a:ext cx="2579042" cy="154742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(5) Sign </a:t>
          </a:r>
          <a:r>
            <a:rPr lang="en-US" sz="1800" kern="1200" dirty="0" smtClean="0">
              <a:hlinkClick xmlns:r="http://schemas.openxmlformats.org/officeDocument/2006/relationships" r:id="rId6"/>
            </a:rPr>
            <a:t>lab </a:t>
          </a:r>
          <a:r>
            <a:rPr lang="en-US" sz="1800" kern="1200" dirty="0" smtClean="0">
              <a:hlinkClick xmlns:r="http://schemas.openxmlformats.org/officeDocument/2006/relationships" r:id="rId6"/>
            </a:rPr>
            <a:t>covenant</a:t>
          </a:r>
          <a:endParaRPr lang="en-US" sz="1800" kern="1200" dirty="0"/>
        </a:p>
      </dsp:txBody>
      <dsp:txXfrm>
        <a:off x="227071" y="5203452"/>
        <a:ext cx="2488396" cy="1456779"/>
      </dsp:txXfrm>
    </dsp:sp>
    <dsp:sp modelId="{8F0765F5-0F69-40EB-A931-403C2315C928}">
      <dsp:nvSpPr>
        <dsp:cNvPr id="0" name=""/>
        <dsp:cNvSpPr/>
      </dsp:nvSpPr>
      <dsp:spPr>
        <a:xfrm>
          <a:off x="2987747" y="5612041"/>
          <a:ext cx="546757" cy="639602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987747" y="5739961"/>
        <a:ext cx="382730" cy="383762"/>
      </dsp:txXfrm>
    </dsp:sp>
    <dsp:sp modelId="{8B373055-4F67-4DD6-8C67-8CBA55A7CA12}">
      <dsp:nvSpPr>
        <dsp:cNvPr id="0" name=""/>
        <dsp:cNvSpPr/>
      </dsp:nvSpPr>
      <dsp:spPr>
        <a:xfrm>
          <a:off x="3792408" y="5158129"/>
          <a:ext cx="2579042" cy="1547425"/>
        </a:xfrm>
        <a:prstGeom prst="roundRect">
          <a:avLst>
            <a:gd name="adj" fmla="val 10000"/>
          </a:avLst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(6) Begin weekly meetings with Prof. Becker</a:t>
          </a:r>
          <a:endParaRPr lang="en-US" sz="1800" kern="1200" dirty="0"/>
        </a:p>
      </dsp:txBody>
      <dsp:txXfrm>
        <a:off x="3837731" y="5203452"/>
        <a:ext cx="2488396" cy="1456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2130432"/>
            <a:ext cx="544068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3886200"/>
            <a:ext cx="44805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695-6664-4B5F-ABFB-4C4C272A322D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3E28-7B7A-48B6-BDBF-76F1907C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3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695-6664-4B5F-ABFB-4C4C272A322D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3E28-7B7A-48B6-BDBF-76F1907C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3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274645"/>
            <a:ext cx="14401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274645"/>
            <a:ext cx="421386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695-6664-4B5F-ABFB-4C4C272A322D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3E28-7B7A-48B6-BDBF-76F1907C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4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695-6664-4B5F-ABFB-4C4C272A322D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3E28-7B7A-48B6-BDBF-76F1907C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0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4406907"/>
            <a:ext cx="54406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2906713"/>
            <a:ext cx="54406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695-6664-4B5F-ABFB-4C4C272A322D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3E28-7B7A-48B6-BDBF-76F1907C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600206"/>
            <a:ext cx="28270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1600206"/>
            <a:ext cx="28270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695-6664-4B5F-ABFB-4C4C272A322D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3E28-7B7A-48B6-BDBF-76F1907C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0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535113"/>
            <a:ext cx="28281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2174875"/>
            <a:ext cx="28281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8" y="1535113"/>
            <a:ext cx="282924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8" y="2174875"/>
            <a:ext cx="282924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695-6664-4B5F-ABFB-4C4C272A322D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3E28-7B7A-48B6-BDBF-76F1907C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7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695-6664-4B5F-ABFB-4C4C272A322D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3E28-7B7A-48B6-BDBF-76F1907C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1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695-6664-4B5F-ABFB-4C4C272A322D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3E28-7B7A-48B6-BDBF-76F1907C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7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2" y="273050"/>
            <a:ext cx="210581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6" y="273057"/>
            <a:ext cx="35782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2" y="1435103"/>
            <a:ext cx="210581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695-6664-4B5F-ABFB-4C4C272A322D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3E28-7B7A-48B6-BDBF-76F1907C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9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4800600"/>
            <a:ext cx="38404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612775"/>
            <a:ext cx="38404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5367338"/>
            <a:ext cx="38404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695-6664-4B5F-ABFB-4C4C272A322D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3E28-7B7A-48B6-BDBF-76F1907C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2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274638"/>
            <a:ext cx="57607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600206"/>
            <a:ext cx="57607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6356357"/>
            <a:ext cx="1493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B0695-6664-4B5F-ABFB-4C4C272A322D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6356357"/>
            <a:ext cx="2026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6356357"/>
            <a:ext cx="1493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93E28-7B7A-48B6-BDBF-76F1907C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4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Diagram 72"/>
          <p:cNvGraphicFramePr/>
          <p:nvPr>
            <p:extLst>
              <p:ext uri="{D42A27DB-BD31-4B8C-83A1-F6EECF244321}">
                <p14:modId xmlns:p14="http://schemas.microsoft.com/office/powerpoint/2010/main" val="1075885726"/>
              </p:ext>
            </p:extLst>
          </p:nvPr>
        </p:nvGraphicFramePr>
        <p:xfrm>
          <a:off x="-76200" y="76200"/>
          <a:ext cx="6553200" cy="670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0449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75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Houston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Becker, Aaron T</dc:creator>
  <cp:lastModifiedBy>Becker, Aaron T</cp:lastModifiedBy>
  <cp:revision>6</cp:revision>
  <dcterms:created xsi:type="dcterms:W3CDTF">2014-11-12T20:14:19Z</dcterms:created>
  <dcterms:modified xsi:type="dcterms:W3CDTF">2014-11-12T21:50:43Z</dcterms:modified>
</cp:coreProperties>
</file>