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2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1275-435D-6445-B507-58EB833FB72D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796C-AAE8-0B4B-BBE6-9F653AD5D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2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1275-435D-6445-B507-58EB833FB72D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796C-AAE8-0B4B-BBE6-9F653AD5D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0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1275-435D-6445-B507-58EB833FB72D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796C-AAE8-0B4B-BBE6-9F653AD5D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1275-435D-6445-B507-58EB833FB72D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796C-AAE8-0B4B-BBE6-9F653AD5D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05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1275-435D-6445-B507-58EB833FB72D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796C-AAE8-0B4B-BBE6-9F653AD5D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6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1275-435D-6445-B507-58EB833FB72D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796C-AAE8-0B4B-BBE6-9F653AD5D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1275-435D-6445-B507-58EB833FB72D}" type="datetimeFigureOut">
              <a:rPr lang="en-US" smtClean="0"/>
              <a:t>5/2/16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796C-AAE8-0B4B-BBE6-9F653AD5D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2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1275-435D-6445-B507-58EB833FB72D}" type="datetimeFigureOut">
              <a:rPr lang="en-US" smtClean="0"/>
              <a:t>5/2/16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796C-AAE8-0B4B-BBE6-9F653AD5D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1275-435D-6445-B507-58EB833FB72D}" type="datetimeFigureOut">
              <a:rPr lang="en-US" smtClean="0"/>
              <a:t>5/2/16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796C-AAE8-0B4B-BBE6-9F653AD5D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1275-435D-6445-B507-58EB833FB72D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796C-AAE8-0B4B-BBE6-9F653AD5D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3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1275-435D-6445-B507-58EB833FB72D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796C-AAE8-0B4B-BBE6-9F653AD5D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9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01275-435D-6445-B507-58EB833FB72D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E796C-AAE8-0B4B-BBE6-9F653AD5D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6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3539" y="299731"/>
            <a:ext cx="9449037" cy="3435190"/>
            <a:chOff x="23539" y="299731"/>
            <a:chExt cx="9449037" cy="3435190"/>
          </a:xfrm>
        </p:grpSpPr>
        <p:grpSp>
          <p:nvGrpSpPr>
            <p:cNvPr id="15" name="Group 14"/>
            <p:cNvGrpSpPr/>
            <p:nvPr/>
          </p:nvGrpSpPr>
          <p:grpSpPr>
            <a:xfrm>
              <a:off x="23539" y="299731"/>
              <a:ext cx="4102894" cy="3435190"/>
              <a:chOff x="1074568" y="553439"/>
              <a:chExt cx="4102894" cy="3435190"/>
            </a:xfrm>
          </p:grpSpPr>
          <p:sp>
            <p:nvSpPr>
              <p:cNvPr id="13" name="Freeform 12"/>
              <p:cNvSpPr/>
              <p:nvPr/>
            </p:nvSpPr>
            <p:spPr>
              <a:xfrm flipH="1">
                <a:off x="3100630" y="553439"/>
                <a:ext cx="1535748" cy="1953784"/>
              </a:xfrm>
              <a:custGeom>
                <a:avLst/>
                <a:gdLst>
                  <a:gd name="connsiteX0" fmla="*/ 199370 w 1535748"/>
                  <a:gd name="connsiteY0" fmla="*/ 0 h 1953784"/>
                  <a:gd name="connsiteX1" fmla="*/ 183088 w 1535748"/>
                  <a:gd name="connsiteY1" fmla="*/ 211641 h 1953784"/>
                  <a:gd name="connsiteX2" fmla="*/ 3994 w 1535748"/>
                  <a:gd name="connsiteY2" fmla="*/ 195361 h 1953784"/>
                  <a:gd name="connsiteX3" fmla="*/ 52838 w 1535748"/>
                  <a:gd name="connsiteY3" fmla="*/ 162801 h 1953784"/>
                  <a:gd name="connsiteX4" fmla="*/ 101682 w 1535748"/>
                  <a:gd name="connsiteY4" fmla="*/ 146521 h 1953784"/>
                  <a:gd name="connsiteX5" fmla="*/ 264495 w 1535748"/>
                  <a:gd name="connsiteY5" fmla="*/ 162801 h 1953784"/>
                  <a:gd name="connsiteX6" fmla="*/ 280776 w 1535748"/>
                  <a:gd name="connsiteY6" fmla="*/ 211641 h 1953784"/>
                  <a:gd name="connsiteX7" fmla="*/ 231932 w 1535748"/>
                  <a:gd name="connsiteY7" fmla="*/ 244201 h 1953784"/>
                  <a:gd name="connsiteX8" fmla="*/ 183088 w 1535748"/>
                  <a:gd name="connsiteY8" fmla="*/ 211641 h 1953784"/>
                  <a:gd name="connsiteX9" fmla="*/ 134244 w 1535748"/>
                  <a:gd name="connsiteY9" fmla="*/ 162801 h 1953784"/>
                  <a:gd name="connsiteX10" fmla="*/ 117963 w 1535748"/>
                  <a:gd name="connsiteY10" fmla="*/ 211641 h 1953784"/>
                  <a:gd name="connsiteX11" fmla="*/ 183088 w 1535748"/>
                  <a:gd name="connsiteY11" fmla="*/ 781445 h 1953784"/>
                  <a:gd name="connsiteX12" fmla="*/ 215651 w 1535748"/>
                  <a:gd name="connsiteY12" fmla="*/ 1514051 h 1953784"/>
                  <a:gd name="connsiteX13" fmla="*/ 231932 w 1535748"/>
                  <a:gd name="connsiteY13" fmla="*/ 1562891 h 1953784"/>
                  <a:gd name="connsiteX14" fmla="*/ 264495 w 1535748"/>
                  <a:gd name="connsiteY14" fmla="*/ 1693132 h 1953784"/>
                  <a:gd name="connsiteX15" fmla="*/ 280776 w 1535748"/>
                  <a:gd name="connsiteY15" fmla="*/ 1741972 h 1953784"/>
                  <a:gd name="connsiteX16" fmla="*/ 329620 w 1535748"/>
                  <a:gd name="connsiteY16" fmla="*/ 1774532 h 1953784"/>
                  <a:gd name="connsiteX17" fmla="*/ 411027 w 1535748"/>
                  <a:gd name="connsiteY17" fmla="*/ 1839653 h 1953784"/>
                  <a:gd name="connsiteX18" fmla="*/ 524996 w 1535748"/>
                  <a:gd name="connsiteY18" fmla="*/ 1872213 h 1953784"/>
                  <a:gd name="connsiteX19" fmla="*/ 638965 w 1535748"/>
                  <a:gd name="connsiteY19" fmla="*/ 1921054 h 1953784"/>
                  <a:gd name="connsiteX20" fmla="*/ 687809 w 1535748"/>
                  <a:gd name="connsiteY20" fmla="*/ 1953614 h 1953784"/>
                  <a:gd name="connsiteX21" fmla="*/ 866904 w 1535748"/>
                  <a:gd name="connsiteY21" fmla="*/ 1904773 h 1953784"/>
                  <a:gd name="connsiteX22" fmla="*/ 915748 w 1535748"/>
                  <a:gd name="connsiteY22" fmla="*/ 1872213 h 1953784"/>
                  <a:gd name="connsiteX23" fmla="*/ 997155 w 1535748"/>
                  <a:gd name="connsiteY23" fmla="*/ 1855933 h 1953784"/>
                  <a:gd name="connsiteX24" fmla="*/ 1094843 w 1535748"/>
                  <a:gd name="connsiteY24" fmla="*/ 1823373 h 1953784"/>
                  <a:gd name="connsiteX25" fmla="*/ 1143687 w 1535748"/>
                  <a:gd name="connsiteY25" fmla="*/ 1807093 h 1953784"/>
                  <a:gd name="connsiteX26" fmla="*/ 1241375 w 1535748"/>
                  <a:gd name="connsiteY26" fmla="*/ 1790813 h 1953784"/>
                  <a:gd name="connsiteX27" fmla="*/ 1290219 w 1535748"/>
                  <a:gd name="connsiteY27" fmla="*/ 1774532 h 1953784"/>
                  <a:gd name="connsiteX28" fmla="*/ 1404188 w 1535748"/>
                  <a:gd name="connsiteY28" fmla="*/ 1644291 h 1953784"/>
                  <a:gd name="connsiteX29" fmla="*/ 1485594 w 1535748"/>
                  <a:gd name="connsiteY29" fmla="*/ 1400090 h 1953784"/>
                  <a:gd name="connsiteX30" fmla="*/ 1518157 w 1535748"/>
                  <a:gd name="connsiteY30" fmla="*/ 1286129 h 1953784"/>
                  <a:gd name="connsiteX31" fmla="*/ 1534438 w 1535748"/>
                  <a:gd name="connsiteY31" fmla="*/ 1204728 h 1953784"/>
                  <a:gd name="connsiteX32" fmla="*/ 1534438 w 1535748"/>
                  <a:gd name="connsiteY32" fmla="*/ 1107048 h 1953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35748" h="1953784">
                    <a:moveTo>
                      <a:pt x="199370" y="0"/>
                    </a:moveTo>
                    <a:cubicBezTo>
                      <a:pt x="193943" y="70547"/>
                      <a:pt x="233122" y="161611"/>
                      <a:pt x="183088" y="211641"/>
                    </a:cubicBezTo>
                    <a:cubicBezTo>
                      <a:pt x="140699" y="254026"/>
                      <a:pt x="60122" y="216407"/>
                      <a:pt x="3994" y="195361"/>
                    </a:cubicBezTo>
                    <a:cubicBezTo>
                      <a:pt x="-14328" y="188491"/>
                      <a:pt x="35336" y="171551"/>
                      <a:pt x="52838" y="162801"/>
                    </a:cubicBezTo>
                    <a:cubicBezTo>
                      <a:pt x="68188" y="155126"/>
                      <a:pt x="85401" y="151948"/>
                      <a:pt x="101682" y="146521"/>
                    </a:cubicBezTo>
                    <a:cubicBezTo>
                      <a:pt x="155953" y="151948"/>
                      <a:pt x="213237" y="144163"/>
                      <a:pt x="264495" y="162801"/>
                    </a:cubicBezTo>
                    <a:cubicBezTo>
                      <a:pt x="280623" y="168665"/>
                      <a:pt x="287150" y="195708"/>
                      <a:pt x="280776" y="211641"/>
                    </a:cubicBezTo>
                    <a:cubicBezTo>
                      <a:pt x="273508" y="229808"/>
                      <a:pt x="248213" y="233348"/>
                      <a:pt x="231932" y="244201"/>
                    </a:cubicBezTo>
                    <a:cubicBezTo>
                      <a:pt x="215651" y="233348"/>
                      <a:pt x="198120" y="224167"/>
                      <a:pt x="183088" y="211641"/>
                    </a:cubicBezTo>
                    <a:cubicBezTo>
                      <a:pt x="165400" y="196902"/>
                      <a:pt x="157268" y="162801"/>
                      <a:pt x="134244" y="162801"/>
                    </a:cubicBezTo>
                    <a:cubicBezTo>
                      <a:pt x="117083" y="162801"/>
                      <a:pt x="123390" y="195361"/>
                      <a:pt x="117963" y="211641"/>
                    </a:cubicBezTo>
                    <a:cubicBezTo>
                      <a:pt x="180376" y="606895"/>
                      <a:pt x="160295" y="416781"/>
                      <a:pt x="183088" y="781445"/>
                    </a:cubicBezTo>
                    <a:cubicBezTo>
                      <a:pt x="187229" y="947068"/>
                      <a:pt x="158419" y="1285137"/>
                      <a:pt x="215651" y="1514051"/>
                    </a:cubicBezTo>
                    <a:cubicBezTo>
                      <a:pt x="219813" y="1530699"/>
                      <a:pt x="227416" y="1546335"/>
                      <a:pt x="231932" y="1562891"/>
                    </a:cubicBezTo>
                    <a:cubicBezTo>
                      <a:pt x="243707" y="1606064"/>
                      <a:pt x="250343" y="1650679"/>
                      <a:pt x="264495" y="1693132"/>
                    </a:cubicBezTo>
                    <a:cubicBezTo>
                      <a:pt x="269922" y="1709412"/>
                      <a:pt x="270055" y="1728572"/>
                      <a:pt x="280776" y="1741972"/>
                    </a:cubicBezTo>
                    <a:cubicBezTo>
                      <a:pt x="293000" y="1757251"/>
                      <a:pt x="314340" y="1762309"/>
                      <a:pt x="329620" y="1774532"/>
                    </a:cubicBezTo>
                    <a:cubicBezTo>
                      <a:pt x="370021" y="1806851"/>
                      <a:pt x="357057" y="1816525"/>
                      <a:pt x="411027" y="1839653"/>
                    </a:cubicBezTo>
                    <a:cubicBezTo>
                      <a:pt x="484058" y="1870949"/>
                      <a:pt x="461630" y="1840533"/>
                      <a:pt x="524996" y="1872213"/>
                    </a:cubicBezTo>
                    <a:cubicBezTo>
                      <a:pt x="637437" y="1928429"/>
                      <a:pt x="503421" y="1887169"/>
                      <a:pt x="638965" y="1921054"/>
                    </a:cubicBezTo>
                    <a:cubicBezTo>
                      <a:pt x="655246" y="1931907"/>
                      <a:pt x="668393" y="1951187"/>
                      <a:pt x="687809" y="1953614"/>
                    </a:cubicBezTo>
                    <a:cubicBezTo>
                      <a:pt x="713564" y="1956833"/>
                      <a:pt x="853737" y="1913550"/>
                      <a:pt x="866904" y="1904773"/>
                    </a:cubicBezTo>
                    <a:cubicBezTo>
                      <a:pt x="883185" y="1893920"/>
                      <a:pt x="897426" y="1879083"/>
                      <a:pt x="915748" y="1872213"/>
                    </a:cubicBezTo>
                    <a:cubicBezTo>
                      <a:pt x="941659" y="1862497"/>
                      <a:pt x="970457" y="1863214"/>
                      <a:pt x="997155" y="1855933"/>
                    </a:cubicBezTo>
                    <a:cubicBezTo>
                      <a:pt x="1030270" y="1846903"/>
                      <a:pt x="1062280" y="1834226"/>
                      <a:pt x="1094843" y="1823373"/>
                    </a:cubicBezTo>
                    <a:cubicBezTo>
                      <a:pt x="1111124" y="1817946"/>
                      <a:pt x="1126759" y="1809914"/>
                      <a:pt x="1143687" y="1807093"/>
                    </a:cubicBezTo>
                    <a:lnTo>
                      <a:pt x="1241375" y="1790813"/>
                    </a:lnTo>
                    <a:cubicBezTo>
                      <a:pt x="1257656" y="1785386"/>
                      <a:pt x="1278083" y="1786667"/>
                      <a:pt x="1290219" y="1774532"/>
                    </a:cubicBezTo>
                    <a:cubicBezTo>
                      <a:pt x="1480170" y="1584594"/>
                      <a:pt x="1265795" y="1736549"/>
                      <a:pt x="1404188" y="1644291"/>
                    </a:cubicBezTo>
                    <a:lnTo>
                      <a:pt x="1485594" y="1400090"/>
                    </a:lnTo>
                    <a:cubicBezTo>
                      <a:pt x="1503727" y="1345697"/>
                      <a:pt x="1504527" y="1347462"/>
                      <a:pt x="1518157" y="1286129"/>
                    </a:cubicBezTo>
                    <a:cubicBezTo>
                      <a:pt x="1524160" y="1259117"/>
                      <a:pt x="1531933" y="1232285"/>
                      <a:pt x="1534438" y="1204728"/>
                    </a:cubicBezTo>
                    <a:cubicBezTo>
                      <a:pt x="1537386" y="1172302"/>
                      <a:pt x="1534438" y="1139608"/>
                      <a:pt x="1534438" y="1107048"/>
                    </a:cubicBezTo>
                  </a:path>
                </a:pathLst>
              </a:custGeom>
              <a:ln w="1016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1461325" y="618645"/>
                <a:ext cx="1535748" cy="1953784"/>
              </a:xfrm>
              <a:custGeom>
                <a:avLst/>
                <a:gdLst>
                  <a:gd name="connsiteX0" fmla="*/ 199370 w 1535748"/>
                  <a:gd name="connsiteY0" fmla="*/ 0 h 1953784"/>
                  <a:gd name="connsiteX1" fmla="*/ 183088 w 1535748"/>
                  <a:gd name="connsiteY1" fmla="*/ 211641 h 1953784"/>
                  <a:gd name="connsiteX2" fmla="*/ 3994 w 1535748"/>
                  <a:gd name="connsiteY2" fmla="*/ 195361 h 1953784"/>
                  <a:gd name="connsiteX3" fmla="*/ 52838 w 1535748"/>
                  <a:gd name="connsiteY3" fmla="*/ 162801 h 1953784"/>
                  <a:gd name="connsiteX4" fmla="*/ 101682 w 1535748"/>
                  <a:gd name="connsiteY4" fmla="*/ 146521 h 1953784"/>
                  <a:gd name="connsiteX5" fmla="*/ 264495 w 1535748"/>
                  <a:gd name="connsiteY5" fmla="*/ 162801 h 1953784"/>
                  <a:gd name="connsiteX6" fmla="*/ 280776 w 1535748"/>
                  <a:gd name="connsiteY6" fmla="*/ 211641 h 1953784"/>
                  <a:gd name="connsiteX7" fmla="*/ 231932 w 1535748"/>
                  <a:gd name="connsiteY7" fmla="*/ 244201 h 1953784"/>
                  <a:gd name="connsiteX8" fmla="*/ 183088 w 1535748"/>
                  <a:gd name="connsiteY8" fmla="*/ 211641 h 1953784"/>
                  <a:gd name="connsiteX9" fmla="*/ 134244 w 1535748"/>
                  <a:gd name="connsiteY9" fmla="*/ 162801 h 1953784"/>
                  <a:gd name="connsiteX10" fmla="*/ 117963 w 1535748"/>
                  <a:gd name="connsiteY10" fmla="*/ 211641 h 1953784"/>
                  <a:gd name="connsiteX11" fmla="*/ 183088 w 1535748"/>
                  <a:gd name="connsiteY11" fmla="*/ 781445 h 1953784"/>
                  <a:gd name="connsiteX12" fmla="*/ 215651 w 1535748"/>
                  <a:gd name="connsiteY12" fmla="*/ 1514051 h 1953784"/>
                  <a:gd name="connsiteX13" fmla="*/ 231932 w 1535748"/>
                  <a:gd name="connsiteY13" fmla="*/ 1562891 h 1953784"/>
                  <a:gd name="connsiteX14" fmla="*/ 264495 w 1535748"/>
                  <a:gd name="connsiteY14" fmla="*/ 1693132 h 1953784"/>
                  <a:gd name="connsiteX15" fmla="*/ 280776 w 1535748"/>
                  <a:gd name="connsiteY15" fmla="*/ 1741972 h 1953784"/>
                  <a:gd name="connsiteX16" fmla="*/ 329620 w 1535748"/>
                  <a:gd name="connsiteY16" fmla="*/ 1774532 h 1953784"/>
                  <a:gd name="connsiteX17" fmla="*/ 411027 w 1535748"/>
                  <a:gd name="connsiteY17" fmla="*/ 1839653 h 1953784"/>
                  <a:gd name="connsiteX18" fmla="*/ 524996 w 1535748"/>
                  <a:gd name="connsiteY18" fmla="*/ 1872213 h 1953784"/>
                  <a:gd name="connsiteX19" fmla="*/ 638965 w 1535748"/>
                  <a:gd name="connsiteY19" fmla="*/ 1921054 h 1953784"/>
                  <a:gd name="connsiteX20" fmla="*/ 687809 w 1535748"/>
                  <a:gd name="connsiteY20" fmla="*/ 1953614 h 1953784"/>
                  <a:gd name="connsiteX21" fmla="*/ 866904 w 1535748"/>
                  <a:gd name="connsiteY21" fmla="*/ 1904773 h 1953784"/>
                  <a:gd name="connsiteX22" fmla="*/ 915748 w 1535748"/>
                  <a:gd name="connsiteY22" fmla="*/ 1872213 h 1953784"/>
                  <a:gd name="connsiteX23" fmla="*/ 997155 w 1535748"/>
                  <a:gd name="connsiteY23" fmla="*/ 1855933 h 1953784"/>
                  <a:gd name="connsiteX24" fmla="*/ 1094843 w 1535748"/>
                  <a:gd name="connsiteY24" fmla="*/ 1823373 h 1953784"/>
                  <a:gd name="connsiteX25" fmla="*/ 1143687 w 1535748"/>
                  <a:gd name="connsiteY25" fmla="*/ 1807093 h 1953784"/>
                  <a:gd name="connsiteX26" fmla="*/ 1241375 w 1535748"/>
                  <a:gd name="connsiteY26" fmla="*/ 1790813 h 1953784"/>
                  <a:gd name="connsiteX27" fmla="*/ 1290219 w 1535748"/>
                  <a:gd name="connsiteY27" fmla="*/ 1774532 h 1953784"/>
                  <a:gd name="connsiteX28" fmla="*/ 1404188 w 1535748"/>
                  <a:gd name="connsiteY28" fmla="*/ 1644291 h 1953784"/>
                  <a:gd name="connsiteX29" fmla="*/ 1485594 w 1535748"/>
                  <a:gd name="connsiteY29" fmla="*/ 1400090 h 1953784"/>
                  <a:gd name="connsiteX30" fmla="*/ 1518157 w 1535748"/>
                  <a:gd name="connsiteY30" fmla="*/ 1286129 h 1953784"/>
                  <a:gd name="connsiteX31" fmla="*/ 1534438 w 1535748"/>
                  <a:gd name="connsiteY31" fmla="*/ 1204728 h 1953784"/>
                  <a:gd name="connsiteX32" fmla="*/ 1534438 w 1535748"/>
                  <a:gd name="connsiteY32" fmla="*/ 1107048 h 1953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35748" h="1953784">
                    <a:moveTo>
                      <a:pt x="199370" y="0"/>
                    </a:moveTo>
                    <a:cubicBezTo>
                      <a:pt x="193943" y="70547"/>
                      <a:pt x="233122" y="161611"/>
                      <a:pt x="183088" y="211641"/>
                    </a:cubicBezTo>
                    <a:cubicBezTo>
                      <a:pt x="140699" y="254026"/>
                      <a:pt x="60122" y="216407"/>
                      <a:pt x="3994" y="195361"/>
                    </a:cubicBezTo>
                    <a:cubicBezTo>
                      <a:pt x="-14328" y="188491"/>
                      <a:pt x="35336" y="171551"/>
                      <a:pt x="52838" y="162801"/>
                    </a:cubicBezTo>
                    <a:cubicBezTo>
                      <a:pt x="68188" y="155126"/>
                      <a:pt x="85401" y="151948"/>
                      <a:pt x="101682" y="146521"/>
                    </a:cubicBezTo>
                    <a:cubicBezTo>
                      <a:pt x="155953" y="151948"/>
                      <a:pt x="213237" y="144163"/>
                      <a:pt x="264495" y="162801"/>
                    </a:cubicBezTo>
                    <a:cubicBezTo>
                      <a:pt x="280623" y="168665"/>
                      <a:pt x="287150" y="195708"/>
                      <a:pt x="280776" y="211641"/>
                    </a:cubicBezTo>
                    <a:cubicBezTo>
                      <a:pt x="273508" y="229808"/>
                      <a:pt x="248213" y="233348"/>
                      <a:pt x="231932" y="244201"/>
                    </a:cubicBezTo>
                    <a:cubicBezTo>
                      <a:pt x="215651" y="233348"/>
                      <a:pt x="198120" y="224167"/>
                      <a:pt x="183088" y="211641"/>
                    </a:cubicBezTo>
                    <a:cubicBezTo>
                      <a:pt x="165400" y="196902"/>
                      <a:pt x="157268" y="162801"/>
                      <a:pt x="134244" y="162801"/>
                    </a:cubicBezTo>
                    <a:cubicBezTo>
                      <a:pt x="117083" y="162801"/>
                      <a:pt x="123390" y="195361"/>
                      <a:pt x="117963" y="211641"/>
                    </a:cubicBezTo>
                    <a:cubicBezTo>
                      <a:pt x="180376" y="606895"/>
                      <a:pt x="160295" y="416781"/>
                      <a:pt x="183088" y="781445"/>
                    </a:cubicBezTo>
                    <a:cubicBezTo>
                      <a:pt x="187229" y="947068"/>
                      <a:pt x="158419" y="1285137"/>
                      <a:pt x="215651" y="1514051"/>
                    </a:cubicBezTo>
                    <a:cubicBezTo>
                      <a:pt x="219813" y="1530699"/>
                      <a:pt x="227416" y="1546335"/>
                      <a:pt x="231932" y="1562891"/>
                    </a:cubicBezTo>
                    <a:cubicBezTo>
                      <a:pt x="243707" y="1606064"/>
                      <a:pt x="250343" y="1650679"/>
                      <a:pt x="264495" y="1693132"/>
                    </a:cubicBezTo>
                    <a:cubicBezTo>
                      <a:pt x="269922" y="1709412"/>
                      <a:pt x="270055" y="1728572"/>
                      <a:pt x="280776" y="1741972"/>
                    </a:cubicBezTo>
                    <a:cubicBezTo>
                      <a:pt x="293000" y="1757251"/>
                      <a:pt x="314340" y="1762309"/>
                      <a:pt x="329620" y="1774532"/>
                    </a:cubicBezTo>
                    <a:cubicBezTo>
                      <a:pt x="370021" y="1806851"/>
                      <a:pt x="357057" y="1816525"/>
                      <a:pt x="411027" y="1839653"/>
                    </a:cubicBezTo>
                    <a:cubicBezTo>
                      <a:pt x="484058" y="1870949"/>
                      <a:pt x="461630" y="1840533"/>
                      <a:pt x="524996" y="1872213"/>
                    </a:cubicBezTo>
                    <a:cubicBezTo>
                      <a:pt x="637437" y="1928429"/>
                      <a:pt x="503421" y="1887169"/>
                      <a:pt x="638965" y="1921054"/>
                    </a:cubicBezTo>
                    <a:cubicBezTo>
                      <a:pt x="655246" y="1931907"/>
                      <a:pt x="668393" y="1951187"/>
                      <a:pt x="687809" y="1953614"/>
                    </a:cubicBezTo>
                    <a:cubicBezTo>
                      <a:pt x="713564" y="1956833"/>
                      <a:pt x="853737" y="1913550"/>
                      <a:pt x="866904" y="1904773"/>
                    </a:cubicBezTo>
                    <a:cubicBezTo>
                      <a:pt x="883185" y="1893920"/>
                      <a:pt x="897426" y="1879083"/>
                      <a:pt x="915748" y="1872213"/>
                    </a:cubicBezTo>
                    <a:cubicBezTo>
                      <a:pt x="941659" y="1862497"/>
                      <a:pt x="970457" y="1863214"/>
                      <a:pt x="997155" y="1855933"/>
                    </a:cubicBezTo>
                    <a:cubicBezTo>
                      <a:pt x="1030270" y="1846903"/>
                      <a:pt x="1062280" y="1834226"/>
                      <a:pt x="1094843" y="1823373"/>
                    </a:cubicBezTo>
                    <a:cubicBezTo>
                      <a:pt x="1111124" y="1817946"/>
                      <a:pt x="1126759" y="1809914"/>
                      <a:pt x="1143687" y="1807093"/>
                    </a:cubicBezTo>
                    <a:lnTo>
                      <a:pt x="1241375" y="1790813"/>
                    </a:lnTo>
                    <a:cubicBezTo>
                      <a:pt x="1257656" y="1785386"/>
                      <a:pt x="1278083" y="1786667"/>
                      <a:pt x="1290219" y="1774532"/>
                    </a:cubicBezTo>
                    <a:cubicBezTo>
                      <a:pt x="1480170" y="1584594"/>
                      <a:pt x="1265795" y="1736549"/>
                      <a:pt x="1404188" y="1644291"/>
                    </a:cubicBezTo>
                    <a:lnTo>
                      <a:pt x="1485594" y="1400090"/>
                    </a:lnTo>
                    <a:cubicBezTo>
                      <a:pt x="1503727" y="1345697"/>
                      <a:pt x="1504527" y="1347462"/>
                      <a:pt x="1518157" y="1286129"/>
                    </a:cubicBezTo>
                    <a:cubicBezTo>
                      <a:pt x="1524160" y="1259117"/>
                      <a:pt x="1531933" y="1232285"/>
                      <a:pt x="1534438" y="1204728"/>
                    </a:cubicBezTo>
                    <a:cubicBezTo>
                      <a:pt x="1537386" y="1172302"/>
                      <a:pt x="1534438" y="1139608"/>
                      <a:pt x="1534438" y="1107048"/>
                    </a:cubicBezTo>
                  </a:path>
                </a:pathLst>
              </a:custGeom>
              <a:ln w="1016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1074568" y="3597906"/>
                <a:ext cx="4102894" cy="390723"/>
              </a:xfrm>
              <a:prstGeom prst="rect">
                <a:avLst/>
              </a:prstGeom>
              <a:solidFill>
                <a:srgbClr val="996633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 rot="5400000">
                <a:off x="361895" y="2466438"/>
                <a:ext cx="1872210" cy="390725"/>
              </a:xfrm>
              <a:prstGeom prst="rect">
                <a:avLst/>
              </a:prstGeom>
              <a:solidFill>
                <a:srgbClr val="996633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 rot="5400000">
                <a:off x="4045994" y="2466439"/>
                <a:ext cx="1872210" cy="390725"/>
              </a:xfrm>
              <a:prstGeom prst="rect">
                <a:avLst/>
              </a:prstGeom>
              <a:solidFill>
                <a:srgbClr val="996633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074568" y="895408"/>
                <a:ext cx="4102894" cy="830288"/>
              </a:xfrm>
              <a:prstGeom prst="rect">
                <a:avLst/>
              </a:prstGeom>
              <a:solidFill>
                <a:srgbClr val="996633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849232" y="1139608"/>
                <a:ext cx="439596" cy="39072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5400000">
                <a:off x="1860412" y="2379836"/>
                <a:ext cx="645321" cy="390725"/>
              </a:xfrm>
              <a:prstGeom prst="rect">
                <a:avLst/>
              </a:prstGeom>
              <a:solidFill>
                <a:srgbClr val="996633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5400000">
                <a:off x="3608409" y="2311860"/>
                <a:ext cx="645321" cy="390725"/>
              </a:xfrm>
              <a:prstGeom prst="rect">
                <a:avLst/>
              </a:prstGeom>
              <a:solidFill>
                <a:srgbClr val="996633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2843982" y="1448931"/>
                <a:ext cx="477409" cy="520963"/>
              </a:xfrm>
              <a:custGeom>
                <a:avLst/>
                <a:gdLst>
                  <a:gd name="connsiteX0" fmla="*/ 135501 w 477409"/>
                  <a:gd name="connsiteY0" fmla="*/ 0 h 520963"/>
                  <a:gd name="connsiteX1" fmla="*/ 86657 w 477409"/>
                  <a:gd name="connsiteY1" fmla="*/ 244201 h 520963"/>
                  <a:gd name="connsiteX2" fmla="*/ 21531 w 477409"/>
                  <a:gd name="connsiteY2" fmla="*/ 325602 h 520963"/>
                  <a:gd name="connsiteX3" fmla="*/ 21531 w 477409"/>
                  <a:gd name="connsiteY3" fmla="*/ 488403 h 520963"/>
                  <a:gd name="connsiteX4" fmla="*/ 70375 w 477409"/>
                  <a:gd name="connsiteY4" fmla="*/ 520963 h 520963"/>
                  <a:gd name="connsiteX5" fmla="*/ 298314 w 477409"/>
                  <a:gd name="connsiteY5" fmla="*/ 504683 h 520963"/>
                  <a:gd name="connsiteX6" fmla="*/ 396002 w 477409"/>
                  <a:gd name="connsiteY6" fmla="*/ 472123 h 520963"/>
                  <a:gd name="connsiteX7" fmla="*/ 477409 w 477409"/>
                  <a:gd name="connsiteY7" fmla="*/ 325602 h 520963"/>
                  <a:gd name="connsiteX8" fmla="*/ 428565 w 477409"/>
                  <a:gd name="connsiteY8" fmla="*/ 179081 h 520963"/>
                  <a:gd name="connsiteX9" fmla="*/ 379721 w 477409"/>
                  <a:gd name="connsiteY9" fmla="*/ 81400 h 520963"/>
                  <a:gd name="connsiteX10" fmla="*/ 330877 w 477409"/>
                  <a:gd name="connsiteY10" fmla="*/ 48840 h 520963"/>
                  <a:gd name="connsiteX11" fmla="*/ 298314 w 477409"/>
                  <a:gd name="connsiteY11" fmla="*/ 0 h 52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7409" h="520963">
                    <a:moveTo>
                      <a:pt x="135501" y="0"/>
                    </a:moveTo>
                    <a:cubicBezTo>
                      <a:pt x="132648" y="25678"/>
                      <a:pt x="122733" y="208127"/>
                      <a:pt x="86657" y="244201"/>
                    </a:cubicBezTo>
                    <a:cubicBezTo>
                      <a:pt x="40258" y="290597"/>
                      <a:pt x="62609" y="263990"/>
                      <a:pt x="21531" y="325602"/>
                    </a:cubicBezTo>
                    <a:cubicBezTo>
                      <a:pt x="685" y="388137"/>
                      <a:pt x="-14104" y="408231"/>
                      <a:pt x="21531" y="488403"/>
                    </a:cubicBezTo>
                    <a:cubicBezTo>
                      <a:pt x="29478" y="506284"/>
                      <a:pt x="54094" y="510110"/>
                      <a:pt x="70375" y="520963"/>
                    </a:cubicBezTo>
                    <a:cubicBezTo>
                      <a:pt x="146355" y="515536"/>
                      <a:pt x="222983" y="515982"/>
                      <a:pt x="298314" y="504683"/>
                    </a:cubicBezTo>
                    <a:cubicBezTo>
                      <a:pt x="332258" y="499592"/>
                      <a:pt x="396002" y="472123"/>
                      <a:pt x="396002" y="472123"/>
                    </a:cubicBezTo>
                    <a:cubicBezTo>
                      <a:pt x="470647" y="360164"/>
                      <a:pt x="448751" y="411567"/>
                      <a:pt x="477409" y="325602"/>
                    </a:cubicBezTo>
                    <a:cubicBezTo>
                      <a:pt x="447182" y="144260"/>
                      <a:pt x="485797" y="293536"/>
                      <a:pt x="428565" y="179081"/>
                    </a:cubicBezTo>
                    <a:cubicBezTo>
                      <a:pt x="402082" y="126120"/>
                      <a:pt x="426377" y="128054"/>
                      <a:pt x="379721" y="81400"/>
                    </a:cubicBezTo>
                    <a:cubicBezTo>
                      <a:pt x="365884" y="67564"/>
                      <a:pt x="347158" y="59693"/>
                      <a:pt x="330877" y="48840"/>
                    </a:cubicBezTo>
                    <a:lnTo>
                      <a:pt x="298314" y="0"/>
                    </a:lnTo>
                  </a:path>
                </a:pathLst>
              </a:custGeom>
              <a:ln w="1016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369682" y="299731"/>
              <a:ext cx="4102894" cy="3435190"/>
              <a:chOff x="1074568" y="553439"/>
              <a:chExt cx="4102894" cy="3435190"/>
            </a:xfrm>
          </p:grpSpPr>
          <p:sp>
            <p:nvSpPr>
              <p:cNvPr id="17" name="Freeform 16"/>
              <p:cNvSpPr/>
              <p:nvPr/>
            </p:nvSpPr>
            <p:spPr>
              <a:xfrm flipH="1">
                <a:off x="3100630" y="553439"/>
                <a:ext cx="1535748" cy="1953784"/>
              </a:xfrm>
              <a:custGeom>
                <a:avLst/>
                <a:gdLst>
                  <a:gd name="connsiteX0" fmla="*/ 199370 w 1535748"/>
                  <a:gd name="connsiteY0" fmla="*/ 0 h 1953784"/>
                  <a:gd name="connsiteX1" fmla="*/ 183088 w 1535748"/>
                  <a:gd name="connsiteY1" fmla="*/ 211641 h 1953784"/>
                  <a:gd name="connsiteX2" fmla="*/ 3994 w 1535748"/>
                  <a:gd name="connsiteY2" fmla="*/ 195361 h 1953784"/>
                  <a:gd name="connsiteX3" fmla="*/ 52838 w 1535748"/>
                  <a:gd name="connsiteY3" fmla="*/ 162801 h 1953784"/>
                  <a:gd name="connsiteX4" fmla="*/ 101682 w 1535748"/>
                  <a:gd name="connsiteY4" fmla="*/ 146521 h 1953784"/>
                  <a:gd name="connsiteX5" fmla="*/ 264495 w 1535748"/>
                  <a:gd name="connsiteY5" fmla="*/ 162801 h 1953784"/>
                  <a:gd name="connsiteX6" fmla="*/ 280776 w 1535748"/>
                  <a:gd name="connsiteY6" fmla="*/ 211641 h 1953784"/>
                  <a:gd name="connsiteX7" fmla="*/ 231932 w 1535748"/>
                  <a:gd name="connsiteY7" fmla="*/ 244201 h 1953784"/>
                  <a:gd name="connsiteX8" fmla="*/ 183088 w 1535748"/>
                  <a:gd name="connsiteY8" fmla="*/ 211641 h 1953784"/>
                  <a:gd name="connsiteX9" fmla="*/ 134244 w 1535748"/>
                  <a:gd name="connsiteY9" fmla="*/ 162801 h 1953784"/>
                  <a:gd name="connsiteX10" fmla="*/ 117963 w 1535748"/>
                  <a:gd name="connsiteY10" fmla="*/ 211641 h 1953784"/>
                  <a:gd name="connsiteX11" fmla="*/ 183088 w 1535748"/>
                  <a:gd name="connsiteY11" fmla="*/ 781445 h 1953784"/>
                  <a:gd name="connsiteX12" fmla="*/ 215651 w 1535748"/>
                  <a:gd name="connsiteY12" fmla="*/ 1514051 h 1953784"/>
                  <a:gd name="connsiteX13" fmla="*/ 231932 w 1535748"/>
                  <a:gd name="connsiteY13" fmla="*/ 1562891 h 1953784"/>
                  <a:gd name="connsiteX14" fmla="*/ 264495 w 1535748"/>
                  <a:gd name="connsiteY14" fmla="*/ 1693132 h 1953784"/>
                  <a:gd name="connsiteX15" fmla="*/ 280776 w 1535748"/>
                  <a:gd name="connsiteY15" fmla="*/ 1741972 h 1953784"/>
                  <a:gd name="connsiteX16" fmla="*/ 329620 w 1535748"/>
                  <a:gd name="connsiteY16" fmla="*/ 1774532 h 1953784"/>
                  <a:gd name="connsiteX17" fmla="*/ 411027 w 1535748"/>
                  <a:gd name="connsiteY17" fmla="*/ 1839653 h 1953784"/>
                  <a:gd name="connsiteX18" fmla="*/ 524996 w 1535748"/>
                  <a:gd name="connsiteY18" fmla="*/ 1872213 h 1953784"/>
                  <a:gd name="connsiteX19" fmla="*/ 638965 w 1535748"/>
                  <a:gd name="connsiteY19" fmla="*/ 1921054 h 1953784"/>
                  <a:gd name="connsiteX20" fmla="*/ 687809 w 1535748"/>
                  <a:gd name="connsiteY20" fmla="*/ 1953614 h 1953784"/>
                  <a:gd name="connsiteX21" fmla="*/ 866904 w 1535748"/>
                  <a:gd name="connsiteY21" fmla="*/ 1904773 h 1953784"/>
                  <a:gd name="connsiteX22" fmla="*/ 915748 w 1535748"/>
                  <a:gd name="connsiteY22" fmla="*/ 1872213 h 1953784"/>
                  <a:gd name="connsiteX23" fmla="*/ 997155 w 1535748"/>
                  <a:gd name="connsiteY23" fmla="*/ 1855933 h 1953784"/>
                  <a:gd name="connsiteX24" fmla="*/ 1094843 w 1535748"/>
                  <a:gd name="connsiteY24" fmla="*/ 1823373 h 1953784"/>
                  <a:gd name="connsiteX25" fmla="*/ 1143687 w 1535748"/>
                  <a:gd name="connsiteY25" fmla="*/ 1807093 h 1953784"/>
                  <a:gd name="connsiteX26" fmla="*/ 1241375 w 1535748"/>
                  <a:gd name="connsiteY26" fmla="*/ 1790813 h 1953784"/>
                  <a:gd name="connsiteX27" fmla="*/ 1290219 w 1535748"/>
                  <a:gd name="connsiteY27" fmla="*/ 1774532 h 1953784"/>
                  <a:gd name="connsiteX28" fmla="*/ 1404188 w 1535748"/>
                  <a:gd name="connsiteY28" fmla="*/ 1644291 h 1953784"/>
                  <a:gd name="connsiteX29" fmla="*/ 1485594 w 1535748"/>
                  <a:gd name="connsiteY29" fmla="*/ 1400090 h 1953784"/>
                  <a:gd name="connsiteX30" fmla="*/ 1518157 w 1535748"/>
                  <a:gd name="connsiteY30" fmla="*/ 1286129 h 1953784"/>
                  <a:gd name="connsiteX31" fmla="*/ 1534438 w 1535748"/>
                  <a:gd name="connsiteY31" fmla="*/ 1204728 h 1953784"/>
                  <a:gd name="connsiteX32" fmla="*/ 1534438 w 1535748"/>
                  <a:gd name="connsiteY32" fmla="*/ 1107048 h 1953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35748" h="1953784">
                    <a:moveTo>
                      <a:pt x="199370" y="0"/>
                    </a:moveTo>
                    <a:cubicBezTo>
                      <a:pt x="193943" y="70547"/>
                      <a:pt x="233122" y="161611"/>
                      <a:pt x="183088" y="211641"/>
                    </a:cubicBezTo>
                    <a:cubicBezTo>
                      <a:pt x="140699" y="254026"/>
                      <a:pt x="60122" y="216407"/>
                      <a:pt x="3994" y="195361"/>
                    </a:cubicBezTo>
                    <a:cubicBezTo>
                      <a:pt x="-14328" y="188491"/>
                      <a:pt x="35336" y="171551"/>
                      <a:pt x="52838" y="162801"/>
                    </a:cubicBezTo>
                    <a:cubicBezTo>
                      <a:pt x="68188" y="155126"/>
                      <a:pt x="85401" y="151948"/>
                      <a:pt x="101682" y="146521"/>
                    </a:cubicBezTo>
                    <a:cubicBezTo>
                      <a:pt x="155953" y="151948"/>
                      <a:pt x="213237" y="144163"/>
                      <a:pt x="264495" y="162801"/>
                    </a:cubicBezTo>
                    <a:cubicBezTo>
                      <a:pt x="280623" y="168665"/>
                      <a:pt x="287150" y="195708"/>
                      <a:pt x="280776" y="211641"/>
                    </a:cubicBezTo>
                    <a:cubicBezTo>
                      <a:pt x="273508" y="229808"/>
                      <a:pt x="248213" y="233348"/>
                      <a:pt x="231932" y="244201"/>
                    </a:cubicBezTo>
                    <a:cubicBezTo>
                      <a:pt x="215651" y="233348"/>
                      <a:pt x="198120" y="224167"/>
                      <a:pt x="183088" y="211641"/>
                    </a:cubicBezTo>
                    <a:cubicBezTo>
                      <a:pt x="165400" y="196902"/>
                      <a:pt x="157268" y="162801"/>
                      <a:pt x="134244" y="162801"/>
                    </a:cubicBezTo>
                    <a:cubicBezTo>
                      <a:pt x="117083" y="162801"/>
                      <a:pt x="123390" y="195361"/>
                      <a:pt x="117963" y="211641"/>
                    </a:cubicBezTo>
                    <a:cubicBezTo>
                      <a:pt x="180376" y="606895"/>
                      <a:pt x="160295" y="416781"/>
                      <a:pt x="183088" y="781445"/>
                    </a:cubicBezTo>
                    <a:cubicBezTo>
                      <a:pt x="187229" y="947068"/>
                      <a:pt x="158419" y="1285137"/>
                      <a:pt x="215651" y="1514051"/>
                    </a:cubicBezTo>
                    <a:cubicBezTo>
                      <a:pt x="219813" y="1530699"/>
                      <a:pt x="227416" y="1546335"/>
                      <a:pt x="231932" y="1562891"/>
                    </a:cubicBezTo>
                    <a:cubicBezTo>
                      <a:pt x="243707" y="1606064"/>
                      <a:pt x="250343" y="1650679"/>
                      <a:pt x="264495" y="1693132"/>
                    </a:cubicBezTo>
                    <a:cubicBezTo>
                      <a:pt x="269922" y="1709412"/>
                      <a:pt x="270055" y="1728572"/>
                      <a:pt x="280776" y="1741972"/>
                    </a:cubicBezTo>
                    <a:cubicBezTo>
                      <a:pt x="293000" y="1757251"/>
                      <a:pt x="314340" y="1762309"/>
                      <a:pt x="329620" y="1774532"/>
                    </a:cubicBezTo>
                    <a:cubicBezTo>
                      <a:pt x="370021" y="1806851"/>
                      <a:pt x="357057" y="1816525"/>
                      <a:pt x="411027" y="1839653"/>
                    </a:cubicBezTo>
                    <a:cubicBezTo>
                      <a:pt x="484058" y="1870949"/>
                      <a:pt x="461630" y="1840533"/>
                      <a:pt x="524996" y="1872213"/>
                    </a:cubicBezTo>
                    <a:cubicBezTo>
                      <a:pt x="637437" y="1928429"/>
                      <a:pt x="503421" y="1887169"/>
                      <a:pt x="638965" y="1921054"/>
                    </a:cubicBezTo>
                    <a:cubicBezTo>
                      <a:pt x="655246" y="1931907"/>
                      <a:pt x="668393" y="1951187"/>
                      <a:pt x="687809" y="1953614"/>
                    </a:cubicBezTo>
                    <a:cubicBezTo>
                      <a:pt x="713564" y="1956833"/>
                      <a:pt x="853737" y="1913550"/>
                      <a:pt x="866904" y="1904773"/>
                    </a:cubicBezTo>
                    <a:cubicBezTo>
                      <a:pt x="883185" y="1893920"/>
                      <a:pt x="897426" y="1879083"/>
                      <a:pt x="915748" y="1872213"/>
                    </a:cubicBezTo>
                    <a:cubicBezTo>
                      <a:pt x="941659" y="1862497"/>
                      <a:pt x="970457" y="1863214"/>
                      <a:pt x="997155" y="1855933"/>
                    </a:cubicBezTo>
                    <a:cubicBezTo>
                      <a:pt x="1030270" y="1846903"/>
                      <a:pt x="1062280" y="1834226"/>
                      <a:pt x="1094843" y="1823373"/>
                    </a:cubicBezTo>
                    <a:cubicBezTo>
                      <a:pt x="1111124" y="1817946"/>
                      <a:pt x="1126759" y="1809914"/>
                      <a:pt x="1143687" y="1807093"/>
                    </a:cubicBezTo>
                    <a:lnTo>
                      <a:pt x="1241375" y="1790813"/>
                    </a:lnTo>
                    <a:cubicBezTo>
                      <a:pt x="1257656" y="1785386"/>
                      <a:pt x="1278083" y="1786667"/>
                      <a:pt x="1290219" y="1774532"/>
                    </a:cubicBezTo>
                    <a:cubicBezTo>
                      <a:pt x="1480170" y="1584594"/>
                      <a:pt x="1265795" y="1736549"/>
                      <a:pt x="1404188" y="1644291"/>
                    </a:cubicBezTo>
                    <a:lnTo>
                      <a:pt x="1485594" y="1400090"/>
                    </a:lnTo>
                    <a:cubicBezTo>
                      <a:pt x="1503727" y="1345697"/>
                      <a:pt x="1504527" y="1347462"/>
                      <a:pt x="1518157" y="1286129"/>
                    </a:cubicBezTo>
                    <a:cubicBezTo>
                      <a:pt x="1524160" y="1259117"/>
                      <a:pt x="1531933" y="1232285"/>
                      <a:pt x="1534438" y="1204728"/>
                    </a:cubicBezTo>
                    <a:cubicBezTo>
                      <a:pt x="1537386" y="1172302"/>
                      <a:pt x="1534438" y="1139608"/>
                      <a:pt x="1534438" y="1107048"/>
                    </a:cubicBezTo>
                  </a:path>
                </a:pathLst>
              </a:custGeom>
              <a:ln w="1016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1461325" y="618645"/>
                <a:ext cx="1535748" cy="1953784"/>
              </a:xfrm>
              <a:custGeom>
                <a:avLst/>
                <a:gdLst>
                  <a:gd name="connsiteX0" fmla="*/ 199370 w 1535748"/>
                  <a:gd name="connsiteY0" fmla="*/ 0 h 1953784"/>
                  <a:gd name="connsiteX1" fmla="*/ 183088 w 1535748"/>
                  <a:gd name="connsiteY1" fmla="*/ 211641 h 1953784"/>
                  <a:gd name="connsiteX2" fmla="*/ 3994 w 1535748"/>
                  <a:gd name="connsiteY2" fmla="*/ 195361 h 1953784"/>
                  <a:gd name="connsiteX3" fmla="*/ 52838 w 1535748"/>
                  <a:gd name="connsiteY3" fmla="*/ 162801 h 1953784"/>
                  <a:gd name="connsiteX4" fmla="*/ 101682 w 1535748"/>
                  <a:gd name="connsiteY4" fmla="*/ 146521 h 1953784"/>
                  <a:gd name="connsiteX5" fmla="*/ 264495 w 1535748"/>
                  <a:gd name="connsiteY5" fmla="*/ 162801 h 1953784"/>
                  <a:gd name="connsiteX6" fmla="*/ 280776 w 1535748"/>
                  <a:gd name="connsiteY6" fmla="*/ 211641 h 1953784"/>
                  <a:gd name="connsiteX7" fmla="*/ 231932 w 1535748"/>
                  <a:gd name="connsiteY7" fmla="*/ 244201 h 1953784"/>
                  <a:gd name="connsiteX8" fmla="*/ 183088 w 1535748"/>
                  <a:gd name="connsiteY8" fmla="*/ 211641 h 1953784"/>
                  <a:gd name="connsiteX9" fmla="*/ 134244 w 1535748"/>
                  <a:gd name="connsiteY9" fmla="*/ 162801 h 1953784"/>
                  <a:gd name="connsiteX10" fmla="*/ 117963 w 1535748"/>
                  <a:gd name="connsiteY10" fmla="*/ 211641 h 1953784"/>
                  <a:gd name="connsiteX11" fmla="*/ 183088 w 1535748"/>
                  <a:gd name="connsiteY11" fmla="*/ 781445 h 1953784"/>
                  <a:gd name="connsiteX12" fmla="*/ 215651 w 1535748"/>
                  <a:gd name="connsiteY12" fmla="*/ 1514051 h 1953784"/>
                  <a:gd name="connsiteX13" fmla="*/ 231932 w 1535748"/>
                  <a:gd name="connsiteY13" fmla="*/ 1562891 h 1953784"/>
                  <a:gd name="connsiteX14" fmla="*/ 264495 w 1535748"/>
                  <a:gd name="connsiteY14" fmla="*/ 1693132 h 1953784"/>
                  <a:gd name="connsiteX15" fmla="*/ 280776 w 1535748"/>
                  <a:gd name="connsiteY15" fmla="*/ 1741972 h 1953784"/>
                  <a:gd name="connsiteX16" fmla="*/ 329620 w 1535748"/>
                  <a:gd name="connsiteY16" fmla="*/ 1774532 h 1953784"/>
                  <a:gd name="connsiteX17" fmla="*/ 411027 w 1535748"/>
                  <a:gd name="connsiteY17" fmla="*/ 1839653 h 1953784"/>
                  <a:gd name="connsiteX18" fmla="*/ 524996 w 1535748"/>
                  <a:gd name="connsiteY18" fmla="*/ 1872213 h 1953784"/>
                  <a:gd name="connsiteX19" fmla="*/ 638965 w 1535748"/>
                  <a:gd name="connsiteY19" fmla="*/ 1921054 h 1953784"/>
                  <a:gd name="connsiteX20" fmla="*/ 687809 w 1535748"/>
                  <a:gd name="connsiteY20" fmla="*/ 1953614 h 1953784"/>
                  <a:gd name="connsiteX21" fmla="*/ 866904 w 1535748"/>
                  <a:gd name="connsiteY21" fmla="*/ 1904773 h 1953784"/>
                  <a:gd name="connsiteX22" fmla="*/ 915748 w 1535748"/>
                  <a:gd name="connsiteY22" fmla="*/ 1872213 h 1953784"/>
                  <a:gd name="connsiteX23" fmla="*/ 997155 w 1535748"/>
                  <a:gd name="connsiteY23" fmla="*/ 1855933 h 1953784"/>
                  <a:gd name="connsiteX24" fmla="*/ 1094843 w 1535748"/>
                  <a:gd name="connsiteY24" fmla="*/ 1823373 h 1953784"/>
                  <a:gd name="connsiteX25" fmla="*/ 1143687 w 1535748"/>
                  <a:gd name="connsiteY25" fmla="*/ 1807093 h 1953784"/>
                  <a:gd name="connsiteX26" fmla="*/ 1241375 w 1535748"/>
                  <a:gd name="connsiteY26" fmla="*/ 1790813 h 1953784"/>
                  <a:gd name="connsiteX27" fmla="*/ 1290219 w 1535748"/>
                  <a:gd name="connsiteY27" fmla="*/ 1774532 h 1953784"/>
                  <a:gd name="connsiteX28" fmla="*/ 1404188 w 1535748"/>
                  <a:gd name="connsiteY28" fmla="*/ 1644291 h 1953784"/>
                  <a:gd name="connsiteX29" fmla="*/ 1485594 w 1535748"/>
                  <a:gd name="connsiteY29" fmla="*/ 1400090 h 1953784"/>
                  <a:gd name="connsiteX30" fmla="*/ 1518157 w 1535748"/>
                  <a:gd name="connsiteY30" fmla="*/ 1286129 h 1953784"/>
                  <a:gd name="connsiteX31" fmla="*/ 1534438 w 1535748"/>
                  <a:gd name="connsiteY31" fmla="*/ 1204728 h 1953784"/>
                  <a:gd name="connsiteX32" fmla="*/ 1534438 w 1535748"/>
                  <a:gd name="connsiteY32" fmla="*/ 1107048 h 1953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35748" h="1953784">
                    <a:moveTo>
                      <a:pt x="199370" y="0"/>
                    </a:moveTo>
                    <a:cubicBezTo>
                      <a:pt x="193943" y="70547"/>
                      <a:pt x="233122" y="161611"/>
                      <a:pt x="183088" y="211641"/>
                    </a:cubicBezTo>
                    <a:cubicBezTo>
                      <a:pt x="140699" y="254026"/>
                      <a:pt x="60122" y="216407"/>
                      <a:pt x="3994" y="195361"/>
                    </a:cubicBezTo>
                    <a:cubicBezTo>
                      <a:pt x="-14328" y="188491"/>
                      <a:pt x="35336" y="171551"/>
                      <a:pt x="52838" y="162801"/>
                    </a:cubicBezTo>
                    <a:cubicBezTo>
                      <a:pt x="68188" y="155126"/>
                      <a:pt x="85401" y="151948"/>
                      <a:pt x="101682" y="146521"/>
                    </a:cubicBezTo>
                    <a:cubicBezTo>
                      <a:pt x="155953" y="151948"/>
                      <a:pt x="213237" y="144163"/>
                      <a:pt x="264495" y="162801"/>
                    </a:cubicBezTo>
                    <a:cubicBezTo>
                      <a:pt x="280623" y="168665"/>
                      <a:pt x="287150" y="195708"/>
                      <a:pt x="280776" y="211641"/>
                    </a:cubicBezTo>
                    <a:cubicBezTo>
                      <a:pt x="273508" y="229808"/>
                      <a:pt x="248213" y="233348"/>
                      <a:pt x="231932" y="244201"/>
                    </a:cubicBezTo>
                    <a:cubicBezTo>
                      <a:pt x="215651" y="233348"/>
                      <a:pt x="198120" y="224167"/>
                      <a:pt x="183088" y="211641"/>
                    </a:cubicBezTo>
                    <a:cubicBezTo>
                      <a:pt x="165400" y="196902"/>
                      <a:pt x="157268" y="162801"/>
                      <a:pt x="134244" y="162801"/>
                    </a:cubicBezTo>
                    <a:cubicBezTo>
                      <a:pt x="117083" y="162801"/>
                      <a:pt x="123390" y="195361"/>
                      <a:pt x="117963" y="211641"/>
                    </a:cubicBezTo>
                    <a:cubicBezTo>
                      <a:pt x="180376" y="606895"/>
                      <a:pt x="160295" y="416781"/>
                      <a:pt x="183088" y="781445"/>
                    </a:cubicBezTo>
                    <a:cubicBezTo>
                      <a:pt x="187229" y="947068"/>
                      <a:pt x="158419" y="1285137"/>
                      <a:pt x="215651" y="1514051"/>
                    </a:cubicBezTo>
                    <a:cubicBezTo>
                      <a:pt x="219813" y="1530699"/>
                      <a:pt x="227416" y="1546335"/>
                      <a:pt x="231932" y="1562891"/>
                    </a:cubicBezTo>
                    <a:cubicBezTo>
                      <a:pt x="243707" y="1606064"/>
                      <a:pt x="250343" y="1650679"/>
                      <a:pt x="264495" y="1693132"/>
                    </a:cubicBezTo>
                    <a:cubicBezTo>
                      <a:pt x="269922" y="1709412"/>
                      <a:pt x="270055" y="1728572"/>
                      <a:pt x="280776" y="1741972"/>
                    </a:cubicBezTo>
                    <a:cubicBezTo>
                      <a:pt x="293000" y="1757251"/>
                      <a:pt x="314340" y="1762309"/>
                      <a:pt x="329620" y="1774532"/>
                    </a:cubicBezTo>
                    <a:cubicBezTo>
                      <a:pt x="370021" y="1806851"/>
                      <a:pt x="357057" y="1816525"/>
                      <a:pt x="411027" y="1839653"/>
                    </a:cubicBezTo>
                    <a:cubicBezTo>
                      <a:pt x="484058" y="1870949"/>
                      <a:pt x="461630" y="1840533"/>
                      <a:pt x="524996" y="1872213"/>
                    </a:cubicBezTo>
                    <a:cubicBezTo>
                      <a:pt x="637437" y="1928429"/>
                      <a:pt x="503421" y="1887169"/>
                      <a:pt x="638965" y="1921054"/>
                    </a:cubicBezTo>
                    <a:cubicBezTo>
                      <a:pt x="655246" y="1931907"/>
                      <a:pt x="668393" y="1951187"/>
                      <a:pt x="687809" y="1953614"/>
                    </a:cubicBezTo>
                    <a:cubicBezTo>
                      <a:pt x="713564" y="1956833"/>
                      <a:pt x="853737" y="1913550"/>
                      <a:pt x="866904" y="1904773"/>
                    </a:cubicBezTo>
                    <a:cubicBezTo>
                      <a:pt x="883185" y="1893920"/>
                      <a:pt x="897426" y="1879083"/>
                      <a:pt x="915748" y="1872213"/>
                    </a:cubicBezTo>
                    <a:cubicBezTo>
                      <a:pt x="941659" y="1862497"/>
                      <a:pt x="970457" y="1863214"/>
                      <a:pt x="997155" y="1855933"/>
                    </a:cubicBezTo>
                    <a:cubicBezTo>
                      <a:pt x="1030270" y="1846903"/>
                      <a:pt x="1062280" y="1834226"/>
                      <a:pt x="1094843" y="1823373"/>
                    </a:cubicBezTo>
                    <a:cubicBezTo>
                      <a:pt x="1111124" y="1817946"/>
                      <a:pt x="1126759" y="1809914"/>
                      <a:pt x="1143687" y="1807093"/>
                    </a:cubicBezTo>
                    <a:lnTo>
                      <a:pt x="1241375" y="1790813"/>
                    </a:lnTo>
                    <a:cubicBezTo>
                      <a:pt x="1257656" y="1785386"/>
                      <a:pt x="1278083" y="1786667"/>
                      <a:pt x="1290219" y="1774532"/>
                    </a:cubicBezTo>
                    <a:cubicBezTo>
                      <a:pt x="1480170" y="1584594"/>
                      <a:pt x="1265795" y="1736549"/>
                      <a:pt x="1404188" y="1644291"/>
                    </a:cubicBezTo>
                    <a:lnTo>
                      <a:pt x="1485594" y="1400090"/>
                    </a:lnTo>
                    <a:cubicBezTo>
                      <a:pt x="1503727" y="1345697"/>
                      <a:pt x="1504527" y="1347462"/>
                      <a:pt x="1518157" y="1286129"/>
                    </a:cubicBezTo>
                    <a:cubicBezTo>
                      <a:pt x="1524160" y="1259117"/>
                      <a:pt x="1531933" y="1232285"/>
                      <a:pt x="1534438" y="1204728"/>
                    </a:cubicBezTo>
                    <a:cubicBezTo>
                      <a:pt x="1537386" y="1172302"/>
                      <a:pt x="1534438" y="1139608"/>
                      <a:pt x="1534438" y="1107048"/>
                    </a:cubicBezTo>
                  </a:path>
                </a:pathLst>
              </a:custGeom>
              <a:ln w="1016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074568" y="3597906"/>
                <a:ext cx="4102894" cy="390723"/>
              </a:xfrm>
              <a:prstGeom prst="rect">
                <a:avLst/>
              </a:prstGeom>
              <a:solidFill>
                <a:srgbClr val="996633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 rot="5400000">
                <a:off x="361895" y="2466438"/>
                <a:ext cx="1872210" cy="390725"/>
              </a:xfrm>
              <a:prstGeom prst="rect">
                <a:avLst/>
              </a:prstGeom>
              <a:solidFill>
                <a:srgbClr val="996633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 rot="5400000">
                <a:off x="4045994" y="2466439"/>
                <a:ext cx="1872210" cy="390725"/>
              </a:xfrm>
              <a:prstGeom prst="rect">
                <a:avLst/>
              </a:prstGeom>
              <a:solidFill>
                <a:srgbClr val="996633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074568" y="895408"/>
                <a:ext cx="4102894" cy="830288"/>
              </a:xfrm>
              <a:prstGeom prst="rect">
                <a:avLst/>
              </a:prstGeom>
              <a:solidFill>
                <a:srgbClr val="996633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849232" y="1139608"/>
                <a:ext cx="439596" cy="39072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5400000">
                <a:off x="1665049" y="2379836"/>
                <a:ext cx="645321" cy="390725"/>
              </a:xfrm>
              <a:prstGeom prst="rect">
                <a:avLst/>
              </a:prstGeom>
              <a:solidFill>
                <a:srgbClr val="996633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 rot="5400000">
                <a:off x="2130596" y="2379836"/>
                <a:ext cx="645321" cy="390725"/>
              </a:xfrm>
              <a:prstGeom prst="rect">
                <a:avLst/>
              </a:prstGeom>
              <a:solidFill>
                <a:srgbClr val="996633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2843982" y="1448931"/>
                <a:ext cx="477409" cy="520963"/>
              </a:xfrm>
              <a:custGeom>
                <a:avLst/>
                <a:gdLst>
                  <a:gd name="connsiteX0" fmla="*/ 135501 w 477409"/>
                  <a:gd name="connsiteY0" fmla="*/ 0 h 520963"/>
                  <a:gd name="connsiteX1" fmla="*/ 86657 w 477409"/>
                  <a:gd name="connsiteY1" fmla="*/ 244201 h 520963"/>
                  <a:gd name="connsiteX2" fmla="*/ 21531 w 477409"/>
                  <a:gd name="connsiteY2" fmla="*/ 325602 h 520963"/>
                  <a:gd name="connsiteX3" fmla="*/ 21531 w 477409"/>
                  <a:gd name="connsiteY3" fmla="*/ 488403 h 520963"/>
                  <a:gd name="connsiteX4" fmla="*/ 70375 w 477409"/>
                  <a:gd name="connsiteY4" fmla="*/ 520963 h 520963"/>
                  <a:gd name="connsiteX5" fmla="*/ 298314 w 477409"/>
                  <a:gd name="connsiteY5" fmla="*/ 504683 h 520963"/>
                  <a:gd name="connsiteX6" fmla="*/ 396002 w 477409"/>
                  <a:gd name="connsiteY6" fmla="*/ 472123 h 520963"/>
                  <a:gd name="connsiteX7" fmla="*/ 477409 w 477409"/>
                  <a:gd name="connsiteY7" fmla="*/ 325602 h 520963"/>
                  <a:gd name="connsiteX8" fmla="*/ 428565 w 477409"/>
                  <a:gd name="connsiteY8" fmla="*/ 179081 h 520963"/>
                  <a:gd name="connsiteX9" fmla="*/ 379721 w 477409"/>
                  <a:gd name="connsiteY9" fmla="*/ 81400 h 520963"/>
                  <a:gd name="connsiteX10" fmla="*/ 330877 w 477409"/>
                  <a:gd name="connsiteY10" fmla="*/ 48840 h 520963"/>
                  <a:gd name="connsiteX11" fmla="*/ 298314 w 477409"/>
                  <a:gd name="connsiteY11" fmla="*/ 0 h 52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7409" h="520963">
                    <a:moveTo>
                      <a:pt x="135501" y="0"/>
                    </a:moveTo>
                    <a:cubicBezTo>
                      <a:pt x="132648" y="25678"/>
                      <a:pt x="122733" y="208127"/>
                      <a:pt x="86657" y="244201"/>
                    </a:cubicBezTo>
                    <a:cubicBezTo>
                      <a:pt x="40258" y="290597"/>
                      <a:pt x="62609" y="263990"/>
                      <a:pt x="21531" y="325602"/>
                    </a:cubicBezTo>
                    <a:cubicBezTo>
                      <a:pt x="685" y="388137"/>
                      <a:pt x="-14104" y="408231"/>
                      <a:pt x="21531" y="488403"/>
                    </a:cubicBezTo>
                    <a:cubicBezTo>
                      <a:pt x="29478" y="506284"/>
                      <a:pt x="54094" y="510110"/>
                      <a:pt x="70375" y="520963"/>
                    </a:cubicBezTo>
                    <a:cubicBezTo>
                      <a:pt x="146355" y="515536"/>
                      <a:pt x="222983" y="515982"/>
                      <a:pt x="298314" y="504683"/>
                    </a:cubicBezTo>
                    <a:cubicBezTo>
                      <a:pt x="332258" y="499592"/>
                      <a:pt x="396002" y="472123"/>
                      <a:pt x="396002" y="472123"/>
                    </a:cubicBezTo>
                    <a:cubicBezTo>
                      <a:pt x="470647" y="360164"/>
                      <a:pt x="448751" y="411567"/>
                      <a:pt x="477409" y="325602"/>
                    </a:cubicBezTo>
                    <a:cubicBezTo>
                      <a:pt x="447182" y="144260"/>
                      <a:pt x="485797" y="293536"/>
                      <a:pt x="428565" y="179081"/>
                    </a:cubicBezTo>
                    <a:cubicBezTo>
                      <a:pt x="402082" y="126120"/>
                      <a:pt x="426377" y="128054"/>
                      <a:pt x="379721" y="81400"/>
                    </a:cubicBezTo>
                    <a:cubicBezTo>
                      <a:pt x="365884" y="67564"/>
                      <a:pt x="347158" y="59693"/>
                      <a:pt x="330877" y="48840"/>
                    </a:cubicBezTo>
                    <a:lnTo>
                      <a:pt x="298314" y="0"/>
                    </a:lnTo>
                  </a:path>
                </a:pathLst>
              </a:custGeom>
              <a:ln w="1016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Left-Right Arrow 26"/>
            <p:cNvSpPr/>
            <p:nvPr/>
          </p:nvSpPr>
          <p:spPr>
            <a:xfrm>
              <a:off x="4225495" y="1668584"/>
              <a:ext cx="976880" cy="524540"/>
            </a:xfrm>
            <a:prstGeom prst="left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7625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1</cp:revision>
  <dcterms:created xsi:type="dcterms:W3CDTF">2016-05-02T14:55:55Z</dcterms:created>
  <dcterms:modified xsi:type="dcterms:W3CDTF">2016-05-02T15:01:45Z</dcterms:modified>
</cp:coreProperties>
</file>