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pos="44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96"/>
      </p:cViewPr>
      <p:guideLst>
        <p:guide orient="horz" pos="1457"/>
        <p:guide pos="44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3DB90-D450-451E-9583-E5A0C21D7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7FE36A-4512-4616-9977-98E574C63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6AFB98-02F2-413A-9D72-80A22B03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09A0-BB39-4F46-AC6B-C91FBF0903D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CB25D2-F100-49F3-A8A6-13246A9F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F530B6-A4A4-4DEA-B62A-DB85B226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A2F3-36D9-48DC-A51A-4F2ABD709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406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9D7F3-ADF0-4D60-97E4-AFBAEE10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C04B4C-AF2F-4A10-9BDD-4971C9F9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C00A9B-B6A6-4BA5-9578-7B9CBE23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09A0-BB39-4F46-AC6B-C91FBF0903D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05DFAC-3C01-43E2-802A-D7A3FAF2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614C17-810C-4B7F-8267-65E7F7FB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A2F3-36D9-48DC-A51A-4F2ABD709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976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628585-CC2A-4C5F-9451-04E6DBD5D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A2AD93-710C-4A0A-AA80-BECFA7A49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71716C-F4FC-4048-9FF9-BC0E016C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09A0-BB39-4F46-AC6B-C91FBF0903D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8F9AD6-9464-42BD-BA1A-B9FF6654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EAE047-FC74-4312-9A7B-B63DB416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A2F3-36D9-48DC-A51A-4F2ABD709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09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0C413-882A-43C3-8E20-F73830D7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81F64-A88A-4F21-9D28-7910EB8A5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6C67E-0589-4255-BAA2-A4D0C7DD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09A0-BB39-4F46-AC6B-C91FBF0903D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A35E01-89DC-4F3B-BDA3-E3C1278A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ECE082-8E0B-4E73-B3EC-41D25D36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A2F3-36D9-48DC-A51A-4F2ABD709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33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FFF3B-7020-4B69-BC63-0E09A515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64D893-A2BE-4D43-9A21-33976FD45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18B017-0242-4A35-A60E-67F8C5E4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09A0-BB39-4F46-AC6B-C91FBF0903D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58CB2F-81AA-4394-A87B-8A46896A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0A7070-2908-439C-A7CB-5E02F703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A2F3-36D9-48DC-A51A-4F2ABD709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653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78A04-3E29-4D47-9A4A-83A7BA17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9DFE1B-5456-4C5A-B1A7-59459A29C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034A35-5B15-49A4-A110-29EB813E5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DE9362-4AF5-42B7-9994-910E40FB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09A0-BB39-4F46-AC6B-C91FBF0903D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E76A44-B241-4BB0-982D-2D264CB4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908C34-55AF-461C-8756-3952E846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A2F3-36D9-48DC-A51A-4F2ABD709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72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F4D1F-DA06-4CBA-B441-67B0AA8C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53D41B-BB55-417A-89DD-CC998CF72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60EE9E-B929-4A4F-95B2-1E4F9DE4A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0CF80A-8171-4652-AAF6-C51255B0E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71CA1E-859C-419C-8919-F110C1BCD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FF97F5-75DD-4B87-A590-1EABD761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09A0-BB39-4F46-AC6B-C91FBF0903D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2F4A99-F96A-462F-8EDF-3CDA8DC0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A02FAB-83D8-43D3-AA8B-ACA0CAF2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A2F3-36D9-48DC-A51A-4F2ABD709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50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3F1AB-BF7C-44E7-A55E-76B9AE08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02355B-26F5-43BE-B7FB-7FDFF677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09A0-BB39-4F46-AC6B-C91FBF0903D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C65891-4A8C-44F9-921E-0B303246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96CFA7-C17B-4DB6-8C23-B9A92DC8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A2F3-36D9-48DC-A51A-4F2ABD709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65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8041F4-8F9A-4701-9A9F-73412B78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09A0-BB39-4F46-AC6B-C91FBF0903D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4CE7C4-5AB2-43FD-90A3-30071F8B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AE17C8-1206-48A2-AA43-1B857E49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A2F3-36D9-48DC-A51A-4F2ABD709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39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6FFD8-27C9-40DB-87AA-9C4E43C3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9E334D-251A-46CB-8786-DDB62246D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06EE3E-312E-4E3D-ADB7-D3022BCF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ABD8D9-AAA8-4546-A165-563C4B84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09A0-BB39-4F46-AC6B-C91FBF0903D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2C6F42-6077-4238-8CB4-5B0861CA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96DF4E-385D-44CF-8FF4-40EC5F97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A2F3-36D9-48DC-A51A-4F2ABD709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739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ECB6A-FEFF-4F6B-A184-019A8438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923126-03BF-4778-B8C7-D3E100825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9CFBEF-4E2C-46D9-9319-9BEC6E26F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23F286-09F7-4527-8DE6-BDFFEB1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09A0-BB39-4F46-AC6B-C91FBF0903D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321572-233D-4FCB-9DA6-3234AE25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027B83-EDE2-4BE8-AF9C-087C4495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A2F3-36D9-48DC-A51A-4F2ABD709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652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7A1D9D-78A3-4EAC-B91C-32C3C8FA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75C2FE-D6CA-4DB4-8174-E49DD5113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EE4397-E8D0-4030-8378-DC077847C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E09A0-BB39-4F46-AC6B-C91FBF0903DD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DBC66-FEB4-4167-B97A-0851E5D3B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570723-6DBE-4957-859C-560A7CB95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4A2F3-36D9-48DC-A51A-4F2ABD709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24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4765D51-464C-45B3-92D8-D55F43A5241F}"/>
              </a:ext>
            </a:extLst>
          </p:cNvPr>
          <p:cNvSpPr/>
          <p:nvPr/>
        </p:nvSpPr>
        <p:spPr>
          <a:xfrm>
            <a:off x="1438275" y="552450"/>
            <a:ext cx="9344024" cy="714375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75F1E9-CE1A-490B-A498-E0938100EDB7}"/>
              </a:ext>
            </a:extLst>
          </p:cNvPr>
          <p:cNvSpPr/>
          <p:nvPr/>
        </p:nvSpPr>
        <p:spPr>
          <a:xfrm>
            <a:off x="1438274" y="1266826"/>
            <a:ext cx="9344025" cy="44577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17F2F3F-686A-4DB3-9512-B6772BF8C433}"/>
              </a:ext>
            </a:extLst>
          </p:cNvPr>
          <p:cNvSpPr txBox="1"/>
          <p:nvPr/>
        </p:nvSpPr>
        <p:spPr>
          <a:xfrm>
            <a:off x="4305300" y="754618"/>
            <a:ext cx="430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rgbClr val="002060"/>
                </a:solidFill>
              </a:rPr>
              <a:t>MANTENIMIENTO AL CATALOGO DE PRODUCTOS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ACA8873-D062-41BD-8B7A-2C37B2F7A157}"/>
              </a:ext>
            </a:extLst>
          </p:cNvPr>
          <p:cNvSpPr/>
          <p:nvPr/>
        </p:nvSpPr>
        <p:spPr>
          <a:xfrm>
            <a:off x="1562101" y="676275"/>
            <a:ext cx="1285874" cy="447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2060"/>
                </a:solidFill>
              </a:rPr>
              <a:t>LOGOTIPO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9413DE-E2D3-45A0-9B3B-8282E799C31A}"/>
              </a:ext>
            </a:extLst>
          </p:cNvPr>
          <p:cNvSpPr txBox="1"/>
          <p:nvPr/>
        </p:nvSpPr>
        <p:spPr>
          <a:xfrm>
            <a:off x="2105420" y="1530502"/>
            <a:ext cx="1290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rgbClr val="002060"/>
                </a:solidFill>
              </a:rPr>
              <a:t>Código Interno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E030B83-F5A9-463E-8137-0F77215D8529}"/>
              </a:ext>
            </a:extLst>
          </p:cNvPr>
          <p:cNvSpPr/>
          <p:nvPr/>
        </p:nvSpPr>
        <p:spPr>
          <a:xfrm>
            <a:off x="2160189" y="1794737"/>
            <a:ext cx="1181099" cy="28575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0F66E7C-5A91-461F-B7CB-2C3FF5AA06DA}"/>
              </a:ext>
            </a:extLst>
          </p:cNvPr>
          <p:cNvSpPr/>
          <p:nvPr/>
        </p:nvSpPr>
        <p:spPr>
          <a:xfrm>
            <a:off x="1496661" y="2420273"/>
            <a:ext cx="9210675" cy="31589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44B16FB-7042-46A7-A05F-18CC62A3BBEC}"/>
              </a:ext>
            </a:extLst>
          </p:cNvPr>
          <p:cNvSpPr/>
          <p:nvPr/>
        </p:nvSpPr>
        <p:spPr>
          <a:xfrm>
            <a:off x="2107801" y="2504887"/>
            <a:ext cx="1285874" cy="27318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rgbClr val="002060"/>
                </a:solidFill>
              </a:rPr>
              <a:t>CÓDIGO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D32216F-A97C-43D3-BC65-9A31B7DC2857}"/>
              </a:ext>
            </a:extLst>
          </p:cNvPr>
          <p:cNvSpPr/>
          <p:nvPr/>
        </p:nvSpPr>
        <p:spPr>
          <a:xfrm>
            <a:off x="4064738" y="2499698"/>
            <a:ext cx="4240832" cy="2667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rgbClr val="002060"/>
                </a:solidFill>
              </a:rPr>
              <a:t>DESCRIPCIÓN DEL PRODUCTO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EC46AA8-C3B0-45A1-AEE4-9DBE26661EE7}"/>
              </a:ext>
            </a:extLst>
          </p:cNvPr>
          <p:cNvSpPr/>
          <p:nvPr/>
        </p:nvSpPr>
        <p:spPr>
          <a:xfrm>
            <a:off x="8650848" y="2521739"/>
            <a:ext cx="1409701" cy="2667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rgbClr val="002060"/>
                </a:solidFill>
              </a:rPr>
              <a:t>ACCIÓN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2158DBD-20B6-4E47-9B1A-D332902650A9}"/>
              </a:ext>
            </a:extLst>
          </p:cNvPr>
          <p:cNvSpPr txBox="1"/>
          <p:nvPr/>
        </p:nvSpPr>
        <p:spPr>
          <a:xfrm>
            <a:off x="4939761" y="1530502"/>
            <a:ext cx="2490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1400" b="1">
                <a:solidFill>
                  <a:srgbClr val="002060"/>
                </a:solidFill>
              </a:defRPr>
            </a:lvl1pPr>
          </a:lstStyle>
          <a:p>
            <a:r>
              <a:rPr lang="es-MX" dirty="0"/>
              <a:t>Descripción del Producto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813D7D7C-60C1-44A6-ACB7-E350C0FB8568}"/>
              </a:ext>
            </a:extLst>
          </p:cNvPr>
          <p:cNvSpPr/>
          <p:nvPr/>
        </p:nvSpPr>
        <p:spPr>
          <a:xfrm>
            <a:off x="2847974" y="676274"/>
            <a:ext cx="7859362" cy="4476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431816E8-261F-44FE-8965-605FD44D4FDE}"/>
              </a:ext>
            </a:extLst>
          </p:cNvPr>
          <p:cNvSpPr/>
          <p:nvPr/>
        </p:nvSpPr>
        <p:spPr>
          <a:xfrm>
            <a:off x="3596417" y="1787117"/>
            <a:ext cx="5288492" cy="29337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210CD041-6914-4157-B148-ADD3E978D237}"/>
              </a:ext>
            </a:extLst>
          </p:cNvPr>
          <p:cNvSpPr/>
          <p:nvPr/>
        </p:nvSpPr>
        <p:spPr>
          <a:xfrm>
            <a:off x="1504951" y="1497419"/>
            <a:ext cx="9210675" cy="704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2F3F1501-2AAE-47AF-8224-7A63BB6637CB}"/>
              </a:ext>
            </a:extLst>
          </p:cNvPr>
          <p:cNvSpPr/>
          <p:nvPr/>
        </p:nvSpPr>
        <p:spPr>
          <a:xfrm>
            <a:off x="1604959" y="726548"/>
            <a:ext cx="1190624" cy="337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3635ECBC-0D8E-4FF1-929E-38A8F5B94C5F}"/>
              </a:ext>
            </a:extLst>
          </p:cNvPr>
          <p:cNvSpPr/>
          <p:nvPr/>
        </p:nvSpPr>
        <p:spPr>
          <a:xfrm>
            <a:off x="9140038" y="1742943"/>
            <a:ext cx="1190624" cy="3375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>
                <a:solidFill>
                  <a:srgbClr val="002060"/>
                </a:solidFill>
              </a:rPr>
              <a:t>AGREGAR</a:t>
            </a:r>
            <a:endParaRPr lang="es-MX" sz="1600" dirty="0">
              <a:solidFill>
                <a:srgbClr val="00206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DF074E9-E54B-43C9-8437-6DC077B40298}"/>
              </a:ext>
            </a:extLst>
          </p:cNvPr>
          <p:cNvSpPr/>
          <p:nvPr/>
        </p:nvSpPr>
        <p:spPr>
          <a:xfrm>
            <a:off x="1574410" y="2800349"/>
            <a:ext cx="8916701" cy="264397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3" name="Rectángulo: esquinas redondeadas 192">
            <a:extLst>
              <a:ext uri="{FF2B5EF4-FFF2-40B4-BE49-F238E27FC236}">
                <a16:creationId xmlns:a16="http://schemas.microsoft.com/office/drawing/2014/main" id="{B63AE6F6-6F28-4E15-90F9-208782BC1CC8}"/>
              </a:ext>
            </a:extLst>
          </p:cNvPr>
          <p:cNvSpPr/>
          <p:nvPr/>
        </p:nvSpPr>
        <p:spPr>
          <a:xfrm>
            <a:off x="8761263" y="2844199"/>
            <a:ext cx="594436" cy="21635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rgbClr val="002060"/>
                </a:solidFill>
              </a:rPr>
              <a:t>EDITA</a:t>
            </a:r>
            <a:endParaRPr lang="es-MX" sz="1200" b="1" dirty="0">
              <a:solidFill>
                <a:srgbClr val="002060"/>
              </a:solidFill>
            </a:endParaRPr>
          </a:p>
        </p:txBody>
      </p:sp>
      <p:sp>
        <p:nvSpPr>
          <p:cNvPr id="194" name="Rectángulo: esquinas redondeadas 193">
            <a:extLst>
              <a:ext uri="{FF2B5EF4-FFF2-40B4-BE49-F238E27FC236}">
                <a16:creationId xmlns:a16="http://schemas.microsoft.com/office/drawing/2014/main" id="{8AE6E085-E258-498F-AF69-136B70A5A17C}"/>
              </a:ext>
            </a:extLst>
          </p:cNvPr>
          <p:cNvSpPr/>
          <p:nvPr/>
        </p:nvSpPr>
        <p:spPr>
          <a:xfrm>
            <a:off x="9451365" y="2845737"/>
            <a:ext cx="594436" cy="21635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rgbClr val="002060"/>
                </a:solidFill>
              </a:rPr>
              <a:t>BORRA</a:t>
            </a:r>
            <a:endParaRPr lang="es-MX" sz="1200" b="1" dirty="0">
              <a:solidFill>
                <a:srgbClr val="002060"/>
              </a:solidFill>
            </a:endParaRPr>
          </a:p>
        </p:txBody>
      </p:sp>
      <p:grpSp>
        <p:nvGrpSpPr>
          <p:cNvPr id="211" name="Grupo 210">
            <a:extLst>
              <a:ext uri="{FF2B5EF4-FFF2-40B4-BE49-F238E27FC236}">
                <a16:creationId xmlns:a16="http://schemas.microsoft.com/office/drawing/2014/main" id="{0FB9FFB0-B57D-459A-87CD-D76042FE3B04}"/>
              </a:ext>
            </a:extLst>
          </p:cNvPr>
          <p:cNvGrpSpPr/>
          <p:nvPr/>
        </p:nvGrpSpPr>
        <p:grpSpPr>
          <a:xfrm>
            <a:off x="10491111" y="2800349"/>
            <a:ext cx="119737" cy="2644279"/>
            <a:chOff x="10525124" y="2971800"/>
            <a:chExt cx="123826" cy="2663786"/>
          </a:xfrm>
        </p:grpSpPr>
        <p:sp>
          <p:nvSpPr>
            <p:cNvPr id="212" name="Rectángulo 211">
              <a:extLst>
                <a:ext uri="{FF2B5EF4-FFF2-40B4-BE49-F238E27FC236}">
                  <a16:creationId xmlns:a16="http://schemas.microsoft.com/office/drawing/2014/main" id="{6D339BFA-F9A7-425F-98E6-264AF281B064}"/>
                </a:ext>
              </a:extLst>
            </p:cNvPr>
            <p:cNvSpPr/>
            <p:nvPr/>
          </p:nvSpPr>
          <p:spPr>
            <a:xfrm>
              <a:off x="10525124" y="2971800"/>
              <a:ext cx="123826" cy="2663786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002060"/>
                </a:solidFill>
              </a:endParaRPr>
            </a:p>
          </p:txBody>
        </p:sp>
        <p:sp>
          <p:nvSpPr>
            <p:cNvPr id="213" name="Rectángulo 212">
              <a:extLst>
                <a:ext uri="{FF2B5EF4-FFF2-40B4-BE49-F238E27FC236}">
                  <a16:creationId xmlns:a16="http://schemas.microsoft.com/office/drawing/2014/main" id="{C0218054-7B88-4694-BF23-0785410793E1}"/>
                </a:ext>
              </a:extLst>
            </p:cNvPr>
            <p:cNvSpPr/>
            <p:nvPr/>
          </p:nvSpPr>
          <p:spPr>
            <a:xfrm>
              <a:off x="10539411" y="3359408"/>
              <a:ext cx="95251" cy="6008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559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19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Guinea</dc:creator>
  <cp:lastModifiedBy>Javier Guinea</cp:lastModifiedBy>
  <cp:revision>16</cp:revision>
  <dcterms:created xsi:type="dcterms:W3CDTF">2022-01-23T18:04:31Z</dcterms:created>
  <dcterms:modified xsi:type="dcterms:W3CDTF">2022-01-30T04:12:04Z</dcterms:modified>
</cp:coreProperties>
</file>