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</a:t>
            </a:r>
            <a:r>
              <a:rPr dirty="0"/>
              <a:t> — </a:t>
            </a:r>
            <a:r>
              <a:rPr lang="en-US" dirty="0"/>
              <a:t>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3" name="Picture 2" descr="A picture containing text, display, sign, picture frame&#10;&#10;Description automatically generated">
            <a:extLst>
              <a:ext uri="{FF2B5EF4-FFF2-40B4-BE49-F238E27FC236}">
                <a16:creationId xmlns:a16="http://schemas.microsoft.com/office/drawing/2014/main" id="{5E487F48-EBD7-CB40-9BE6-ED2D3983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24" y="5041900"/>
            <a:ext cx="3959352" cy="45715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Pull the latest Hackathon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is a ton of information about the Hackathon.  Check out the README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Updates to the Hackathon repo will be made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will be a vote for the Most Helpful Person.  Votes must be in by 2PM on Sunday.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Coffee, tea, water, soda and snacks will be available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Please fill out the post-event feedback survey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PacMan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PacMan Rule</a:t>
            </a:r>
          </a:p>
        </p:txBody>
      </p:sp>
      <p:pic>
        <p:nvPicPr>
          <p:cNvPr id="156" name="pacman.png" descr="pac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09" y="4135651"/>
            <a:ext cx="4651782" cy="490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When standing as a group of people, always leave room for 1 person to join your group."/>
          <p:cNvSpPr txBox="1"/>
          <p:nvPr/>
        </p:nvSpPr>
        <p:spPr>
          <a:xfrm>
            <a:off x="2628394" y="2456078"/>
            <a:ext cx="7748012" cy="95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0" i="1"/>
            </a:lvl1pPr>
          </a:lstStyle>
          <a:p>
            <a:r>
              <a:t>When standing as a group of people, always leave room for 1 person to join your group.</a:t>
            </a:r>
          </a:p>
        </p:txBody>
      </p:sp>
      <p:sp>
        <p:nvSpPr>
          <p:cNvPr id="158" name="Leave some space here"/>
          <p:cNvSpPr txBox="1"/>
          <p:nvPr/>
        </p:nvSpPr>
        <p:spPr>
          <a:xfrm>
            <a:off x="9171330" y="6172307"/>
            <a:ext cx="250796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Leave some space here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775699" y="6587140"/>
            <a:ext cx="61995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975548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55" y="2975548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Studio-Logo-Blue-Gray-250.png" descr="RStudio-Logo-Blue-Gray-25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436" y="5747534"/>
            <a:ext cx="4049361" cy="142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taylorf.pdf" descr="taylorf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5747534"/>
            <a:ext cx="6471792" cy="1727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4857750" y="3060700"/>
            <a:ext cx="3289301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r>
              <a:t>👏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5117570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9435571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t>All participants must abide by our code of conduct</a:t>
            </a:r>
            <a:br/>
            <a:endParaRPr/>
          </a:p>
          <a:p>
            <a:r>
              <a:t>All work presented by the teams must be based upon work performed at the hackathon</a:t>
            </a:r>
          </a:p>
          <a:p>
            <a:r>
              <a:t>Feel free to help others, even across teams</a:t>
            </a:r>
          </a:p>
          <a:p>
            <a:r>
              <a:t>Please be courteous of the facilities, handle your trash, etc.</a:t>
            </a:r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149460" y="3161288"/>
            <a:ext cx="114678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u="sng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/blob/master/code-of-</a:t>
            </a:r>
            <a:r>
              <a:rPr u="sng" dirty="0" err="1"/>
              <a:t>conduct.md</a:t>
            </a:r>
            <a:endParaRPr u="sng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Model</a:t>
            </a:r>
          </a:p>
        </p:txBody>
      </p:sp>
      <p:sp>
        <p:nvSpPr>
          <p:cNvPr id="139" name="https://github.com/ocrug/hackathon-2019-11/blob/master/admin/judging_guidelines.md"/>
          <p:cNvSpPr txBox="1"/>
          <p:nvPr/>
        </p:nvSpPr>
        <p:spPr>
          <a:xfrm>
            <a:off x="172945" y="7136388"/>
            <a:ext cx="126589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/blob/master/admin/</a:t>
            </a:r>
            <a:r>
              <a:rPr u="sng" dirty="0" err="1"/>
              <a:t>judging_guidelines.md</a:t>
            </a:r>
            <a:endParaRPr u="sng" dirty="0"/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65258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More info on the judging guidelines: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  <a:defRPr sz="3000"/>
            </a:pPr>
            <a:r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t>For teams already formed with less than 5 people, consider inviting additional people to join you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We’ll divide the room into three sections, one for each of the award categories (insight, visualization, model)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Go to the section that interests you most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Group up with the people within your section</a:t>
            </a:r>
            <a:br/>
            <a:r>
              <a:t>(we’ll help out too if you need it)</a:t>
            </a:r>
          </a:p>
        </p:txBody>
      </p:sp>
      <p:sp>
        <p:nvSpPr>
          <p:cNvPr id="144" name="For Participants that need a team &amp; existing teams that need more members"/>
          <p:cNvSpPr txBox="1"/>
          <p:nvPr/>
        </p:nvSpPr>
        <p:spPr>
          <a:xfrm>
            <a:off x="1001725" y="5066475"/>
            <a:ext cx="779861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For Participants that need a team &amp; existing teams that need more members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r>
              <a:t>The panel of judges will review the work and decide on the awards</a:t>
            </a:r>
          </a:p>
          <a:p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Feel free to come and go as you like.  </a:t>
            </a:r>
            <a:br>
              <a:rPr dirty="0"/>
            </a:br>
            <a:r>
              <a:rPr dirty="0"/>
              <a:t>IMPORTANT: Building door locks at 10 PM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We have several breakout rooms if you’d like a quieter environment, the patio if you’d like some air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22-04</a:t>
            </a:r>
            <a:r>
              <a:rPr dirty="0"/>
              <a:t> will be used for announcements and you are encouraged to post </a:t>
            </a:r>
            <a:br>
              <a:rPr dirty="0"/>
            </a:br>
            <a:r>
              <a:rPr dirty="0"/>
              <a:t>questions / comments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Macintosh PowerPoint</Application>
  <PresentationFormat>Custom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Goals of the Hackathon</vt:lpstr>
      <vt:lpstr>Rules</vt:lpstr>
      <vt:lpstr>Schedule</vt:lpstr>
      <vt:lpstr>Schedule</vt:lpstr>
      <vt:lpstr>Awards Categories</vt:lpstr>
      <vt:lpstr>Team Formation</vt:lpstr>
      <vt:lpstr>Presentations</vt:lpstr>
      <vt:lpstr>Logistics</vt:lpstr>
      <vt:lpstr>Logistics</vt:lpstr>
      <vt:lpstr>The PacMan Rule</vt:lpstr>
      <vt:lpstr>Thanks to our Sponsors!</vt:lpstr>
      <vt:lpstr>Thanks to our Volunteers!!!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John Peach</cp:lastModifiedBy>
  <cp:revision>1</cp:revision>
  <dcterms:modified xsi:type="dcterms:W3CDTF">2022-02-22T05:49:44Z</dcterms:modified>
</cp:coreProperties>
</file>