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36" y="5747534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5747534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0DC4FE6-56AD-E446-B8BF-A67A0A1D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376673"/>
            <a:ext cx="4834953" cy="15383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Model</a:t>
            </a:r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Feel free to come and go as you like.  </a:t>
            </a:r>
            <a:br>
              <a:rPr dirty="0"/>
            </a:br>
            <a:r>
              <a:rPr dirty="0"/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br>
              <a:rPr dirty="0"/>
            </a:b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564</Words>
  <Application>Microsoft Macintosh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</vt:lpstr>
      <vt:lpstr>Schedule</vt:lpstr>
      <vt:lpstr>Awards Categories</vt:lpstr>
      <vt:lpstr>Team Formation</vt:lpstr>
      <vt:lpstr>Presentations</vt:lpstr>
      <vt:lpstr>Logistics</vt:lpstr>
      <vt:lpstr>Logistics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2</cp:revision>
  <dcterms:modified xsi:type="dcterms:W3CDTF">2022-03-08T06:51:52Z</dcterms:modified>
</cp:coreProperties>
</file>