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Rodríguez Fernández" userId="f8c5861010978cbb" providerId="LiveId" clId="{D6B70D80-81C2-42F1-A6AB-C20DAC8EDE19}"/>
    <pc:docChg chg="undo custSel addSld modSld">
      <pc:chgData name="Javier Rodríguez Fernández" userId="f8c5861010978cbb" providerId="LiveId" clId="{D6B70D80-81C2-42F1-A6AB-C20DAC8EDE19}" dt="2020-11-10T10:03:48.335" v="1035" actId="113"/>
      <pc:docMkLst>
        <pc:docMk/>
      </pc:docMkLst>
      <pc:sldChg chg="addSp delSp modSp mod">
        <pc:chgData name="Javier Rodríguez Fernández" userId="f8c5861010978cbb" providerId="LiveId" clId="{D6B70D80-81C2-42F1-A6AB-C20DAC8EDE19}" dt="2020-11-10T10:00:21.664" v="981" actId="164"/>
        <pc:sldMkLst>
          <pc:docMk/>
          <pc:sldMk cId="4227376890" sldId="256"/>
        </pc:sldMkLst>
        <pc:spChg chg="add mod">
          <ac:chgData name="Javier Rodríguez Fernández" userId="f8c5861010978cbb" providerId="LiveId" clId="{D6B70D80-81C2-42F1-A6AB-C20DAC8EDE19}" dt="2020-10-29T14:47:11.576" v="80" actId="20577"/>
          <ac:spMkLst>
            <pc:docMk/>
            <pc:sldMk cId="4227376890" sldId="256"/>
            <ac:spMk id="2" creationId="{5802A1DF-6262-4D04-8D65-7EAACCB3CD2A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1" creationId="{9601F1A9-FE8E-4A2F-99A9-6146B60A1187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9" creationId="{59D3C363-5E0C-48D3-BF0A-C7DA515AF88C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30" creationId="{01A47CA7-5A1D-48CE-A8CB-72D745D83B38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46" creationId="{241F58DE-3A38-480F-92A0-129C618974C4}"/>
          </ac:spMkLst>
        </pc:spChg>
        <pc:spChg chg="add mod">
          <ac:chgData name="Javier Rodríguez Fernández" userId="f8c5861010978cbb" providerId="LiveId" clId="{D6B70D80-81C2-42F1-A6AB-C20DAC8EDE19}" dt="2020-10-29T14:54:55.446" v="236" actId="790"/>
          <ac:spMkLst>
            <pc:docMk/>
            <pc:sldMk cId="4227376890" sldId="256"/>
            <ac:spMk id="48" creationId="{32AFE227-CC37-4201-BA55-A537849532FD}"/>
          </ac:spMkLst>
        </pc:spChg>
        <pc:spChg chg="add del">
          <ac:chgData name="Javier Rodríguez Fernández" userId="f8c5861010978cbb" providerId="LiveId" clId="{D6B70D80-81C2-42F1-A6AB-C20DAC8EDE19}" dt="2020-10-29T14:59:41.667" v="266" actId="11529"/>
          <ac:spMkLst>
            <pc:docMk/>
            <pc:sldMk cId="4227376890" sldId="256"/>
            <ac:spMk id="52" creationId="{7C9292C1-409D-4A4A-97AB-5D533C09C7C2}"/>
          </ac:spMkLst>
        </pc:spChg>
        <pc:spChg chg="add del">
          <ac:chgData name="Javier Rodríguez Fernández" userId="f8c5861010978cbb" providerId="LiveId" clId="{D6B70D80-81C2-42F1-A6AB-C20DAC8EDE19}" dt="2020-10-29T14:59:58.374" v="268" actId="11529"/>
          <ac:spMkLst>
            <pc:docMk/>
            <pc:sldMk cId="4227376890" sldId="256"/>
            <ac:spMk id="53" creationId="{1430FCE8-21EB-43EA-9A78-54B3F7FA0776}"/>
          </ac:spMkLst>
        </pc:spChg>
        <pc:spChg chg="add del mod">
          <ac:chgData name="Javier Rodríguez Fernández" userId="f8c5861010978cbb" providerId="LiveId" clId="{D6B70D80-81C2-42F1-A6AB-C20DAC8EDE19}" dt="2020-10-29T15:00:34.898" v="274" actId="478"/>
          <ac:spMkLst>
            <pc:docMk/>
            <pc:sldMk cId="4227376890" sldId="256"/>
            <ac:spMk id="54" creationId="{DA5390D1-39F5-4062-B58A-A80F2470F3EE}"/>
          </ac:spMkLst>
        </pc:spChg>
        <pc:spChg chg="add mod">
          <ac:chgData name="Javier Rodríguez Fernández" userId="f8c5861010978cbb" providerId="LiveId" clId="{D6B70D80-81C2-42F1-A6AB-C20DAC8EDE19}" dt="2020-10-29T15:05:01.214" v="392" actId="164"/>
          <ac:spMkLst>
            <pc:docMk/>
            <pc:sldMk cId="4227376890" sldId="256"/>
            <ac:spMk id="57" creationId="{F3C7033B-8A56-406E-92C0-F5C7842F02A8}"/>
          </ac:spMkLst>
        </pc:spChg>
        <pc:spChg chg="mod">
          <ac:chgData name="Javier Rodríguez Fernández" userId="f8c5861010978cbb" providerId="LiveId" clId="{D6B70D80-81C2-42F1-A6AB-C20DAC8EDE19}" dt="2020-10-27T11:26:42.730" v="46" actId="404"/>
          <ac:spMkLst>
            <pc:docMk/>
            <pc:sldMk cId="4227376890" sldId="256"/>
            <ac:spMk id="90" creationId="{733D765A-92C1-47A7-86BE-109AFA2B4C4B}"/>
          </ac:spMkLst>
        </pc:spChg>
        <pc:spChg chg="add mod">
          <ac:chgData name="Javier Rodríguez Fernández" userId="f8c5861010978cbb" providerId="LiveId" clId="{D6B70D80-81C2-42F1-A6AB-C20DAC8EDE19}" dt="2020-10-29T16:57:57.335" v="555" actId="1076"/>
          <ac:spMkLst>
            <pc:docMk/>
            <pc:sldMk cId="4227376890" sldId="256"/>
            <ac:spMk id="103" creationId="{16C799E7-C297-42EA-BD6B-AE3A9E5900FC}"/>
          </ac:spMkLst>
        </pc:spChg>
        <pc:spChg chg="add mod">
          <ac:chgData name="Javier Rodríguez Fernández" userId="f8c5861010978cbb" providerId="LiveId" clId="{D6B70D80-81C2-42F1-A6AB-C20DAC8EDE19}" dt="2020-11-10T10:00:21.664" v="981" actId="164"/>
          <ac:spMkLst>
            <pc:docMk/>
            <pc:sldMk cId="4227376890" sldId="256"/>
            <ac:spMk id="104" creationId="{FE5CA738-B99E-4FE1-8BAA-8592BEAD17F2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49" creationId="{8C8E52A1-B95B-4EFE-B021-810CCADFC6A0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1" creationId="{742C33C8-4029-488C-B616-35F86F117374}"/>
          </ac:spMkLst>
        </pc:spChg>
        <pc:spChg chg="add del mod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3" creationId="{0576C44E-3159-4921-A514-A00BA7C4483D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5" creationId="{08D7276B-5545-4915-B9B0-7EE037459A5F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7" creationId="{5455C464-B578-4F2C-8527-6056F05C8E06}"/>
          </ac:spMkLst>
        </pc:spChg>
        <pc:spChg chg="mod">
          <ac:chgData name="Javier Rodríguez Fernández" userId="f8c5861010978cbb" providerId="LiveId" clId="{D6B70D80-81C2-42F1-A6AB-C20DAC8EDE19}" dt="2020-10-29T14:59:14.389" v="262"/>
          <ac:spMkLst>
            <pc:docMk/>
            <pc:sldMk cId="4227376890" sldId="256"/>
            <ac:spMk id="158" creationId="{8B944795-15B6-4F40-BCE2-D82B33E86991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9" creationId="{2D0CA9ED-3B29-47F9-8379-A91BBD8E684D}"/>
          </ac:spMkLst>
        </pc:spChg>
        <pc:spChg chg="mod topLvl">
          <ac:chgData name="Javier Rodríguez Fernández" userId="f8c5861010978cbb" providerId="LiveId" clId="{D6B70D80-81C2-42F1-A6AB-C20DAC8EDE19}" dt="2020-10-29T15:05:01.214" v="392" actId="164"/>
          <ac:spMkLst>
            <pc:docMk/>
            <pc:sldMk cId="4227376890" sldId="256"/>
            <ac:spMk id="165" creationId="{D0997869-E760-43EB-BAD2-F34AA34CF704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86" creationId="{3A40CED2-C1D0-4E20-81B3-02BEAB845464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88" creationId="{2D41ECAE-8EAE-4D08-9A7F-3F57AC9682B7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90" creationId="{331AA45B-3CAE-446B-B054-716365A49D31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98" creationId="{008601F4-F750-4F33-A288-6C404A134057}"/>
          </ac:spMkLst>
        </pc:spChg>
        <pc:spChg chg="mod">
          <ac:chgData name="Javier Rodríguez Fernández" userId="f8c5861010978cbb" providerId="LiveId" clId="{D6B70D80-81C2-42F1-A6AB-C20DAC8EDE19}" dt="2020-10-29T15:05:26.015" v="397" actId="14100"/>
          <ac:spMkLst>
            <pc:docMk/>
            <pc:sldMk cId="4227376890" sldId="256"/>
            <ac:spMk id="267" creationId="{83B5B7ED-6BD7-4F82-9747-D34E646A20C2}"/>
          </ac:spMkLst>
        </pc:spChg>
        <pc:spChg chg="mod">
          <ac:chgData name="Javier Rodríguez Fernández" userId="f8c5861010978cbb" providerId="LiveId" clId="{D6B70D80-81C2-42F1-A6AB-C20DAC8EDE19}" dt="2020-10-29T15:05:22.648" v="396" actId="14100"/>
          <ac:spMkLst>
            <pc:docMk/>
            <pc:sldMk cId="4227376890" sldId="256"/>
            <ac:spMk id="269" creationId="{4489048B-47C6-426D-AAFF-B22EF8AD2D72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71" creationId="{AEA2A3F2-608A-4685-9D39-D4EF19D00D6E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73" creationId="{A7A04E57-FEEE-4CD7-8947-523A122C1764}"/>
          </ac:spMkLst>
        </pc:spChg>
        <pc:spChg chg="mod">
          <ac:chgData name="Javier Rodríguez Fernández" userId="f8c5861010978cbb" providerId="LiveId" clId="{D6B70D80-81C2-42F1-A6AB-C20DAC8EDE19}" dt="2020-10-29T15:03:12.588" v="308" actId="1076"/>
          <ac:spMkLst>
            <pc:docMk/>
            <pc:sldMk cId="4227376890" sldId="256"/>
            <ac:spMk id="275" creationId="{3034246B-E70B-4711-B625-029BB6C80803}"/>
          </ac:spMkLst>
        </pc:spChg>
        <pc:spChg chg="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277" creationId="{A486F04D-900E-4D43-BE86-6372BE329506}"/>
          </ac:spMkLst>
        </pc:spChg>
        <pc:spChg chg="mod">
          <ac:chgData name="Javier Rodríguez Fernández" userId="f8c5861010978cbb" providerId="LiveId" clId="{D6B70D80-81C2-42F1-A6AB-C20DAC8EDE19}" dt="2020-10-27T11:22:57.868" v="0" actId="20577"/>
          <ac:spMkLst>
            <pc:docMk/>
            <pc:sldMk cId="4227376890" sldId="256"/>
            <ac:spMk id="316" creationId="{2EC7869C-E7BE-46DD-A80E-D7107B57262F}"/>
          </ac:spMkLst>
        </pc:spChg>
        <pc:spChg chg="mod">
          <ac:chgData name="Javier Rodríguez Fernández" userId="f8c5861010978cbb" providerId="LiveId" clId="{D6B70D80-81C2-42F1-A6AB-C20DAC8EDE19}" dt="2020-10-29T15:05:35.831" v="398" actId="1076"/>
          <ac:spMkLst>
            <pc:docMk/>
            <pc:sldMk cId="4227376890" sldId="256"/>
            <ac:spMk id="332" creationId="{768CF244-F6A0-4674-A3D4-954E0794BB0A}"/>
          </ac:spMkLst>
        </pc:spChg>
        <pc:grpChg chg="add mod">
          <ac:chgData name="Javier Rodríguez Fernández" userId="f8c5861010978cbb" providerId="LiveId" clId="{D6B70D80-81C2-42F1-A6AB-C20DAC8EDE19}" dt="2020-11-10T10:00:21.664" v="981" actId="164"/>
          <ac:grpSpMkLst>
            <pc:docMk/>
            <pc:sldMk cId="4227376890" sldId="256"/>
            <ac:grpSpMk id="3" creationId="{01D1CDCB-9238-4468-825D-CCF4286249C8}"/>
          </ac:grpSpMkLst>
        </pc:grpChg>
        <pc:grpChg chg="add mod">
          <ac:chgData name="Javier Rodríguez Fernández" userId="f8c5861010978cbb" providerId="LiveId" clId="{D6B70D80-81C2-42F1-A6AB-C20DAC8EDE19}" dt="2020-11-10T10:00:21.664" v="981" actId="164"/>
          <ac:grpSpMkLst>
            <pc:docMk/>
            <pc:sldMk cId="4227376890" sldId="256"/>
            <ac:grpSpMk id="102" creationId="{194F2042-47D9-42C0-BEC4-CDD22511339D}"/>
          </ac:grpSpMkLst>
        </pc:grpChg>
        <pc:grpChg chg="add del mod">
          <ac:chgData name="Javier Rodríguez Fernández" userId="f8c5861010978cbb" providerId="LiveId" clId="{D6B70D80-81C2-42F1-A6AB-C20DAC8EDE19}" dt="2020-10-29T15:03:09.621" v="306" actId="478"/>
          <ac:grpSpMkLst>
            <pc:docMk/>
            <pc:sldMk cId="4227376890" sldId="256"/>
            <ac:grpSpMk id="156" creationId="{19F40CED-A84C-4AF2-BFFF-5D8C7B37845F}"/>
          </ac:grpSpMkLst>
        </pc:grpChg>
        <pc:grpChg chg="mod">
          <ac:chgData name="Javier Rodríguez Fernández" userId="f8c5861010978cbb" providerId="LiveId" clId="{D6B70D80-81C2-42F1-A6AB-C20DAC8EDE19}" dt="2020-10-29T14:59:14.389" v="262"/>
          <ac:grpSpMkLst>
            <pc:docMk/>
            <pc:sldMk cId="4227376890" sldId="256"/>
            <ac:grpSpMk id="160" creationId="{835F0654-883E-44EE-BE67-EF75C7B52594}"/>
          </ac:grpSpMkLst>
        </pc:grpChg>
        <pc:grpChg chg="add del mod">
          <ac:chgData name="Javier Rodríguez Fernández" userId="f8c5861010978cbb" providerId="LiveId" clId="{D6B70D80-81C2-42F1-A6AB-C20DAC8EDE19}" dt="2020-10-29T15:02:46.865" v="299" actId="478"/>
          <ac:grpSpMkLst>
            <pc:docMk/>
            <pc:sldMk cId="4227376890" sldId="256"/>
            <ac:grpSpMk id="164" creationId="{0A7581E6-6A72-41F2-99BA-DF4F2D4EED59}"/>
          </ac:grpSpMkLst>
        </pc:grpChg>
        <pc:grpChg chg="del mod">
          <ac:chgData name="Javier Rodríguez Fernández" userId="f8c5861010978cbb" providerId="LiveId" clId="{D6B70D80-81C2-42F1-A6AB-C20DAC8EDE19}" dt="2020-10-29T15:02:41.535" v="296" actId="478"/>
          <ac:grpSpMkLst>
            <pc:docMk/>
            <pc:sldMk cId="4227376890" sldId="256"/>
            <ac:grpSpMk id="166" creationId="{8F879CCB-3F00-4D6F-A61A-94AD8C9004F5}"/>
          </ac:grpSpMkLst>
        </pc:grpChg>
        <pc:grpChg chg="add del">
          <ac:chgData name="Javier Rodríguez Fernández" userId="f8c5861010978cbb" providerId="LiveId" clId="{D6B70D80-81C2-42F1-A6AB-C20DAC8EDE19}" dt="2020-10-29T14:47:19.436" v="81" actId="478"/>
          <ac:grpSpMkLst>
            <pc:docMk/>
            <pc:sldMk cId="4227376890" sldId="256"/>
            <ac:grpSpMk id="278" creationId="{1791C5A8-9E77-41F4-81F2-6C5D01FB2B92}"/>
          </ac:grpSpMkLst>
        </pc:grpChg>
        <pc:grpChg chg="mod">
          <ac:chgData name="Javier Rodríguez Fernández" userId="f8c5861010978cbb" providerId="LiveId" clId="{D6B70D80-81C2-42F1-A6AB-C20DAC8EDE19}" dt="2020-10-29T14:55:46.106" v="261" actId="1038"/>
          <ac:grpSpMkLst>
            <pc:docMk/>
            <pc:sldMk cId="4227376890" sldId="256"/>
            <ac:grpSpMk id="296" creationId="{E302B4BF-27AA-47BE-9030-FA1CFB546F9D}"/>
          </ac:grpSpMkLst>
        </pc:grpChg>
        <pc:cxnChg chg="add del">
          <ac:chgData name="Javier Rodríguez Fernández" userId="f8c5861010978cbb" providerId="LiveId" clId="{D6B70D80-81C2-42F1-A6AB-C20DAC8EDE19}" dt="2020-10-29T15:00:43.209" v="276" actId="11529"/>
          <ac:cxnSpMkLst>
            <pc:docMk/>
            <pc:sldMk cId="4227376890" sldId="256"/>
            <ac:cxnSpMk id="56" creationId="{392F6FE6-4EEF-488F-AB4A-0C753B500641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6" creationId="{DCC39148-DBED-4323-B7A6-DF3A373D1CDD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7" creationId="{74BFCBEF-723A-40C4-B0B7-E0BA4D4E7B7C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8" creationId="{69C2E116-D7F1-4955-BF41-1C2C17F7F0F3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9" creationId="{92C2373A-B5BF-44D9-B65E-057E5DDC4CF7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40" creationId="{2B71ABE5-EF8A-41C3-996D-FC624871F9C9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41" creationId="{6910C131-092D-4045-B082-D9E230299E42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61" creationId="{B4978895-DCA5-4C7C-84C0-3C16988AA36F}"/>
          </ac:cxnSpMkLst>
        </pc:cxnChg>
        <pc:cxnChg chg="mod">
          <ac:chgData name="Javier Rodríguez Fernández" userId="f8c5861010978cbb" providerId="LiveId" clId="{D6B70D80-81C2-42F1-A6AB-C20DAC8EDE19}" dt="2020-10-29T14:59:14.389" v="262"/>
          <ac:cxnSpMkLst>
            <pc:docMk/>
            <pc:sldMk cId="4227376890" sldId="256"/>
            <ac:cxnSpMk id="162" creationId="{889237FF-20AB-4EE9-B57E-84FC68DBDE18}"/>
          </ac:cxnSpMkLst>
        </pc:cxnChg>
        <pc:cxnChg chg="mod">
          <ac:chgData name="Javier Rodríguez Fernández" userId="f8c5861010978cbb" providerId="LiveId" clId="{D6B70D80-81C2-42F1-A6AB-C20DAC8EDE19}" dt="2020-10-29T14:59:14.389" v="262"/>
          <ac:cxnSpMkLst>
            <pc:docMk/>
            <pc:sldMk cId="4227376890" sldId="256"/>
            <ac:cxnSpMk id="163" creationId="{181301CC-CA5D-497E-AF07-842380F60B27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67" creationId="{EF4CE43A-31B7-434C-998C-D04E212408AB}"/>
          </ac:cxnSpMkLst>
        </pc:cxnChg>
        <pc:cxnChg chg="del mod topLvl">
          <ac:chgData name="Javier Rodríguez Fernández" userId="f8c5861010978cbb" providerId="LiveId" clId="{D6B70D80-81C2-42F1-A6AB-C20DAC8EDE19}" dt="2020-10-29T15:02:46.865" v="299" actId="478"/>
          <ac:cxnSpMkLst>
            <pc:docMk/>
            <pc:sldMk cId="4227376890" sldId="256"/>
            <ac:cxnSpMk id="168" creationId="{D94FF84D-487E-4F9E-AFA5-7F7362F59EF5}"/>
          </ac:cxnSpMkLst>
        </pc:cxnChg>
        <pc:cxnChg chg="del mod">
          <ac:chgData name="Javier Rodríguez Fernández" userId="f8c5861010978cbb" providerId="LiveId" clId="{D6B70D80-81C2-42F1-A6AB-C20DAC8EDE19}" dt="2020-10-29T15:02:41.535" v="296" actId="478"/>
          <ac:cxnSpMkLst>
            <pc:docMk/>
            <pc:sldMk cId="4227376890" sldId="256"/>
            <ac:cxnSpMk id="169" creationId="{3A7204AD-54C7-49A3-BF76-C71FE03B70AA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70" creationId="{91E0DD4A-C161-4580-90C2-112B9DED15A9}"/>
          </ac:cxnSpMkLst>
        </pc:cxnChg>
        <pc:cxnChg chg="mod">
          <ac:chgData name="Javier Rodríguez Fernández" userId="f8c5861010978cbb" providerId="LiveId" clId="{D6B70D80-81C2-42F1-A6AB-C20DAC8EDE19}" dt="2020-10-29T15:03:36.181" v="374" actId="14100"/>
          <ac:cxnSpMkLst>
            <pc:docMk/>
            <pc:sldMk cId="4227376890" sldId="256"/>
            <ac:cxnSpMk id="204" creationId="{4499A14B-8979-47D7-BBCE-E92B781B83B1}"/>
          </ac:cxnSpMkLst>
        </pc:cxnChg>
        <pc:cxnChg chg="mod">
          <ac:chgData name="Javier Rodríguez Fernández" userId="f8c5861010978cbb" providerId="LiveId" clId="{D6B70D80-81C2-42F1-A6AB-C20DAC8EDE19}" dt="2020-10-29T15:03:43.508" v="377" actId="14100"/>
          <ac:cxnSpMkLst>
            <pc:docMk/>
            <pc:sldMk cId="4227376890" sldId="256"/>
            <ac:cxnSpMk id="207" creationId="{DE2F4082-6416-4F7B-A7E4-35530C96E9EA}"/>
          </ac:cxnSpMkLst>
        </pc:cxnChg>
        <pc:cxnChg chg="mod">
          <ac:chgData name="Javier Rodríguez Fernández" userId="f8c5861010978cbb" providerId="LiveId" clId="{D6B70D80-81C2-42F1-A6AB-C20DAC8EDE19}" dt="2020-10-29T15:03:40.860" v="376" actId="14100"/>
          <ac:cxnSpMkLst>
            <pc:docMk/>
            <pc:sldMk cId="4227376890" sldId="256"/>
            <ac:cxnSpMk id="210" creationId="{EA10BC20-6783-4E11-BE64-DB7EB0116DD8}"/>
          </ac:cxnSpMkLst>
        </pc:cxnChg>
        <pc:cxnChg chg="mod">
          <ac:chgData name="Javier Rodríguez Fernández" userId="f8c5861010978cbb" providerId="LiveId" clId="{D6B70D80-81C2-42F1-A6AB-C20DAC8EDE19}" dt="2020-10-29T15:03:38.629" v="375" actId="14100"/>
          <ac:cxnSpMkLst>
            <pc:docMk/>
            <pc:sldMk cId="4227376890" sldId="256"/>
            <ac:cxnSpMk id="214" creationId="{EB6E0291-41D2-431E-8005-D4E49E08D1A4}"/>
          </ac:cxnSpMkLst>
        </pc:cxnChg>
        <pc:cxnChg chg="del mod">
          <ac:chgData name="Javier Rodríguez Fernández" userId="f8c5861010978cbb" providerId="LiveId" clId="{D6B70D80-81C2-42F1-A6AB-C20DAC8EDE19}" dt="2020-10-29T15:04:05.153" v="382" actId="478"/>
          <ac:cxnSpMkLst>
            <pc:docMk/>
            <pc:sldMk cId="4227376890" sldId="256"/>
            <ac:cxnSpMk id="218" creationId="{C25654B9-9A39-4C14-AB6D-2879A7D94726}"/>
          </ac:cxnSpMkLst>
        </pc:cxnChg>
        <pc:cxnChg chg="del mod">
          <ac:chgData name="Javier Rodríguez Fernández" userId="f8c5861010978cbb" providerId="LiveId" clId="{D6B70D80-81C2-42F1-A6AB-C20DAC8EDE19}" dt="2020-10-29T15:04:02.578" v="381" actId="478"/>
          <ac:cxnSpMkLst>
            <pc:docMk/>
            <pc:sldMk cId="4227376890" sldId="256"/>
            <ac:cxnSpMk id="219" creationId="{C5A59C88-5BF2-4988-A73C-0C460B394CFA}"/>
          </ac:cxnSpMkLst>
        </pc:cxnChg>
        <pc:cxnChg chg="mod">
          <ac:chgData name="Javier Rodríguez Fernández" userId="f8c5861010978cbb" providerId="LiveId" clId="{D6B70D80-81C2-42F1-A6AB-C20DAC8EDE19}" dt="2020-10-29T15:04:10.874" v="384" actId="14100"/>
          <ac:cxnSpMkLst>
            <pc:docMk/>
            <pc:sldMk cId="4227376890" sldId="256"/>
            <ac:cxnSpMk id="220" creationId="{E4BA3567-F5F6-4B02-97E6-584C8C9F5593}"/>
          </ac:cxnSpMkLst>
        </pc:cxnChg>
        <pc:cxnChg chg="mod">
          <ac:chgData name="Javier Rodríguez Fernández" userId="f8c5861010978cbb" providerId="LiveId" clId="{D6B70D80-81C2-42F1-A6AB-C20DAC8EDE19}" dt="2020-10-29T15:03:48.157" v="378" actId="14100"/>
          <ac:cxnSpMkLst>
            <pc:docMk/>
            <pc:sldMk cId="4227376890" sldId="256"/>
            <ac:cxnSpMk id="221" creationId="{89FFFC8E-DECB-4197-9329-BDED9F04D53B}"/>
          </ac:cxnSpMkLst>
        </pc:cxnChg>
        <pc:cxnChg chg="mod">
          <ac:chgData name="Javier Rodríguez Fernández" userId="f8c5861010978cbb" providerId="LiveId" clId="{D6B70D80-81C2-42F1-A6AB-C20DAC8EDE19}" dt="2020-10-29T15:04:34.463" v="387" actId="14100"/>
          <ac:cxnSpMkLst>
            <pc:docMk/>
            <pc:sldMk cId="4227376890" sldId="256"/>
            <ac:cxnSpMk id="226" creationId="{71DEA13B-0132-48ED-877E-7B78E6DCEB64}"/>
          </ac:cxnSpMkLst>
        </pc:cxnChg>
        <pc:cxnChg chg="mod">
          <ac:chgData name="Javier Rodríguez Fernández" userId="f8c5861010978cbb" providerId="LiveId" clId="{D6B70D80-81C2-42F1-A6AB-C20DAC8EDE19}" dt="2020-10-29T15:04:28.416" v="386" actId="14100"/>
          <ac:cxnSpMkLst>
            <pc:docMk/>
            <pc:sldMk cId="4227376890" sldId="256"/>
            <ac:cxnSpMk id="227" creationId="{159B6D1F-0AF4-4940-B70A-964CB60E9399}"/>
          </ac:cxnSpMkLst>
        </pc:cxnChg>
        <pc:cxnChg chg="mod">
          <ac:chgData name="Javier Rodríguez Fernández" userId="f8c5861010978cbb" providerId="LiveId" clId="{D6B70D80-81C2-42F1-A6AB-C20DAC8EDE19}" dt="2020-10-29T15:04:22.453" v="385" actId="14100"/>
          <ac:cxnSpMkLst>
            <pc:docMk/>
            <pc:sldMk cId="4227376890" sldId="256"/>
            <ac:cxnSpMk id="229" creationId="{C3AC8B73-D92E-48FE-9AFC-1AD51D71565B}"/>
          </ac:cxnSpMkLst>
        </pc:cxnChg>
        <pc:cxnChg chg="del mod">
          <ac:chgData name="Javier Rodríguez Fernández" userId="f8c5861010978cbb" providerId="LiveId" clId="{D6B70D80-81C2-42F1-A6AB-C20DAC8EDE19}" dt="2020-10-29T15:04:37.514" v="388" actId="478"/>
          <ac:cxnSpMkLst>
            <pc:docMk/>
            <pc:sldMk cId="4227376890" sldId="256"/>
            <ac:cxnSpMk id="238" creationId="{60F7E674-621E-4EA3-BD14-3A404C55B57D}"/>
          </ac:cxnSpMkLst>
        </pc:cxnChg>
        <pc:cxnChg chg="mod">
          <ac:chgData name="Javier Rodríguez Fernández" userId="f8c5861010978cbb" providerId="LiveId" clId="{D6B70D80-81C2-42F1-A6AB-C20DAC8EDE19}" dt="2020-10-29T15:04:42.401" v="389" actId="14100"/>
          <ac:cxnSpMkLst>
            <pc:docMk/>
            <pc:sldMk cId="4227376890" sldId="256"/>
            <ac:cxnSpMk id="241" creationId="{A1A07114-0777-474E-9C6B-7D21B5189F63}"/>
          </ac:cxnSpMkLst>
        </pc:cxnChg>
        <pc:cxnChg chg="mod">
          <ac:chgData name="Javier Rodríguez Fernández" userId="f8c5861010978cbb" providerId="LiveId" clId="{D6B70D80-81C2-42F1-A6AB-C20DAC8EDE19}" dt="2020-10-29T15:04:47.722" v="391" actId="14100"/>
          <ac:cxnSpMkLst>
            <pc:docMk/>
            <pc:sldMk cId="4227376890" sldId="256"/>
            <ac:cxnSpMk id="244" creationId="{6CD5CC48-CFB8-4BB3-8931-4260C6824647}"/>
          </ac:cxnSpMkLst>
        </pc:cxnChg>
        <pc:cxnChg chg="mod">
          <ac:chgData name="Javier Rodríguez Fernández" userId="f8c5861010978cbb" providerId="LiveId" clId="{D6B70D80-81C2-42F1-A6AB-C20DAC8EDE19}" dt="2020-10-29T15:04:44.362" v="390" actId="14100"/>
          <ac:cxnSpMkLst>
            <pc:docMk/>
            <pc:sldMk cId="4227376890" sldId="256"/>
            <ac:cxnSpMk id="247" creationId="{C3F1EF86-8F73-4C39-8C78-3670853CC9CF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0" creationId="{B97DB6A6-4BD4-4083-9D55-56025CEA76D1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2" creationId="{26C24449-FFDE-4A36-8C1A-9A86DDE438E3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3" creationId="{3299EF98-DB03-4554-A36B-5D897B459D12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4" creationId="{39603D8E-9687-4FFD-9002-62C8555F32A5}"/>
          </ac:cxnSpMkLst>
        </pc:cxnChg>
      </pc:sldChg>
      <pc:sldChg chg="addSp delSp modSp new mod">
        <pc:chgData name="Javier Rodríguez Fernández" userId="f8c5861010978cbb" providerId="LiveId" clId="{D6B70D80-81C2-42F1-A6AB-C20DAC8EDE19}" dt="2020-10-29T17:12:31.509" v="917" actId="1037"/>
        <pc:sldMkLst>
          <pc:docMk/>
          <pc:sldMk cId="2047383872" sldId="257"/>
        </pc:sldMkLst>
        <pc:spChg chg="del">
          <ac:chgData name="Javier Rodríguez Fernández" userId="f8c5861010978cbb" providerId="LiveId" clId="{D6B70D80-81C2-42F1-A6AB-C20DAC8EDE19}" dt="2020-10-29T14:46:52.122" v="58" actId="478"/>
          <ac:spMkLst>
            <pc:docMk/>
            <pc:sldMk cId="2047383872" sldId="257"/>
            <ac:spMk id="2" creationId="{45C8A92B-3D2D-45C0-BBA2-CFB8FC0C67A3}"/>
          </ac:spMkLst>
        </pc:spChg>
        <pc:spChg chg="del">
          <ac:chgData name="Javier Rodríguez Fernández" userId="f8c5861010978cbb" providerId="LiveId" clId="{D6B70D80-81C2-42F1-A6AB-C20DAC8EDE19}" dt="2020-10-29T14:46:54.060" v="59" actId="478"/>
          <ac:spMkLst>
            <pc:docMk/>
            <pc:sldMk cId="2047383872" sldId="257"/>
            <ac:spMk id="3" creationId="{AE129330-C477-4C68-9F5E-866245120506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" creationId="{BC54FAC3-B91C-4B15-AF5E-2C6D3EFCFE4F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8" creationId="{4B47F5DF-D37A-4B65-A38A-C059F1BFFEC5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9" creationId="{1ABF9394-A3F4-4DFE-BC81-469E26B40E95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3" creationId="{78052DB4-E089-4B7E-9A26-8C5724862F56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4" creationId="{D255ECB0-3288-41C2-9ABB-FBC22EB432E4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5" creationId="{172B817C-D35B-41FA-BAE4-996958C44A0A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2" creationId="{BC726005-0902-441D-AE08-FF4F4ABE7241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3" creationId="{89859782-7CFC-42AB-A0E4-3AA2C7AC116D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4" creationId="{19540F1A-CC4E-4271-ACD1-7DD90AFFD09C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5" creationId="{3A371C1A-6E0D-491A-8921-E54D287361DF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6" creationId="{F5CBFF87-971E-421C-8F97-178B264B8414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7" creationId="{FEF37D6E-9286-4C08-886A-0B69AF4ADAC2}"/>
          </ac:spMkLst>
        </pc:spChg>
        <pc:spChg chg="add mod">
          <ac:chgData name="Javier Rodríguez Fernández" userId="f8c5861010978cbb" providerId="LiveId" clId="{D6B70D80-81C2-42F1-A6AB-C20DAC8EDE19}" dt="2020-10-29T17:09:27.115" v="816" actId="1076"/>
          <ac:spMkLst>
            <pc:docMk/>
            <pc:sldMk cId="2047383872" sldId="257"/>
            <ac:spMk id="41" creationId="{E6091E73-0328-4E1E-82FF-6063168E219B}"/>
          </ac:spMkLst>
        </pc:spChg>
        <pc:spChg chg="add mod">
          <ac:chgData name="Javier Rodríguez Fernández" userId="f8c5861010978cbb" providerId="LiveId" clId="{D6B70D80-81C2-42F1-A6AB-C20DAC8EDE19}" dt="2020-10-29T17:01:57.537" v="675" actId="1037"/>
          <ac:spMkLst>
            <pc:docMk/>
            <pc:sldMk cId="2047383872" sldId="257"/>
            <ac:spMk id="42" creationId="{5B6E0A0A-3B7E-4149-B0FF-714BCAC68F39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43" creationId="{D6E41743-29C6-4BD2-8241-4F10966B5703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44" creationId="{BB489D9B-527B-4687-9178-BF0476411C94}"/>
          </ac:spMkLst>
        </pc:spChg>
        <pc:spChg chg="add mod">
          <ac:chgData name="Javier Rodríguez Fernández" userId="f8c5861010978cbb" providerId="LiveId" clId="{D6B70D80-81C2-42F1-A6AB-C20DAC8EDE19}" dt="2020-10-29T17:12:26.458" v="911" actId="1037"/>
          <ac:spMkLst>
            <pc:docMk/>
            <pc:sldMk cId="2047383872" sldId="257"/>
            <ac:spMk id="64" creationId="{D959A402-3850-4108-8DEA-A8FBEF253A9D}"/>
          </ac:spMkLst>
        </pc:spChg>
        <pc:spChg chg="add mod">
          <ac:chgData name="Javier Rodríguez Fernández" userId="f8c5861010978cbb" providerId="LiveId" clId="{D6B70D80-81C2-42F1-A6AB-C20DAC8EDE19}" dt="2020-10-29T17:12:20.263" v="906" actId="1035"/>
          <ac:spMkLst>
            <pc:docMk/>
            <pc:sldMk cId="2047383872" sldId="257"/>
            <ac:spMk id="65" creationId="{81308E9E-079E-4544-8CFE-567C50169D25}"/>
          </ac:spMkLst>
        </pc:spChg>
        <pc:spChg chg="add mod">
          <ac:chgData name="Javier Rodríguez Fernández" userId="f8c5861010978cbb" providerId="LiveId" clId="{D6B70D80-81C2-42F1-A6AB-C20DAC8EDE19}" dt="2020-10-29T17:12:20.263" v="906" actId="1035"/>
          <ac:spMkLst>
            <pc:docMk/>
            <pc:sldMk cId="2047383872" sldId="257"/>
            <ac:spMk id="66" creationId="{C75D1AF4-8ED8-4E1D-95D6-4E52BF2ED75F}"/>
          </ac:spMkLst>
        </pc:spChg>
        <pc:spChg chg="add mod">
          <ac:chgData name="Javier Rodríguez Fernández" userId="f8c5861010978cbb" providerId="LiveId" clId="{D6B70D80-81C2-42F1-A6AB-C20DAC8EDE19}" dt="2020-10-29T17:12:31.509" v="917" actId="1037"/>
          <ac:spMkLst>
            <pc:docMk/>
            <pc:sldMk cId="2047383872" sldId="257"/>
            <ac:spMk id="67" creationId="{26DA7916-25F4-4705-834D-98FD5F98C21A}"/>
          </ac:spMkLst>
        </pc:spChg>
        <pc:spChg chg="add mod">
          <ac:chgData name="Javier Rodríguez Fernández" userId="f8c5861010978cbb" providerId="LiveId" clId="{D6B70D80-81C2-42F1-A6AB-C20DAC8EDE19}" dt="2020-10-29T17:06:56.612" v="782" actId="1035"/>
          <ac:spMkLst>
            <pc:docMk/>
            <pc:sldMk cId="2047383872" sldId="257"/>
            <ac:spMk id="68" creationId="{8DB00BA9-3D0C-46EA-A0DC-A245B204C9F8}"/>
          </ac:spMkLst>
        </pc:spChg>
        <pc:spChg chg="add mod">
          <ac:chgData name="Javier Rodríguez Fernández" userId="f8c5861010978cbb" providerId="LiveId" clId="{D6B70D80-81C2-42F1-A6AB-C20DAC8EDE19}" dt="2020-10-29T17:06:56.612" v="782" actId="1035"/>
          <ac:spMkLst>
            <pc:docMk/>
            <pc:sldMk cId="2047383872" sldId="257"/>
            <ac:spMk id="69" creationId="{78550510-968F-4D7B-BFAE-9402D0E3E229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1" creationId="{9EEA6C16-E77A-4F35-85A0-B8193E535FFC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6" creationId="{B7613ECC-8C09-4B9D-8796-07B331A58250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0" creationId="{20819D23-E521-4ABD-82FC-69AF8B198EE1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1" creationId="{1879D21D-A0BB-4C84-8540-C8AC8647BD56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2" creationId="{8EFB5F4B-7E59-4392-A8CD-37E870EEF643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3" creationId="{76D22359-3F5B-4625-9476-3558C8638957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4" creationId="{15D86C0B-732C-481C-ABC5-1E7F9060DD64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5" creationId="{75897812-88F8-444C-9F41-40A2FCA4BDAE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6" creationId="{8CE0BB5D-D71D-48D0-A0AA-59BDF3D65F2E}"/>
          </ac:spMkLst>
        </pc:spChg>
        <pc:spChg chg="add mod">
          <ac:chgData name="Javier Rodríguez Fernández" userId="f8c5861010978cbb" providerId="LiveId" clId="{D6B70D80-81C2-42F1-A6AB-C20DAC8EDE19}" dt="2020-10-29T17:11:51.947" v="865" actId="1076"/>
          <ac:spMkLst>
            <pc:docMk/>
            <pc:sldMk cId="2047383872" sldId="257"/>
            <ac:spMk id="87" creationId="{3E35C6F3-F190-4D01-9840-B864EDFC445C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98" creationId="{6F9E1D5B-C727-4004-90A1-EFA32A47F080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99" creationId="{985EA42C-9F56-467B-ABA7-05F0BC1BCBCE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0" creationId="{ADF082CA-8586-4A67-B9FE-447D67C564FA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1" creationId="{8F55CEE2-9B1E-472A-8094-1127FA50C335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2" creationId="{BB25D457-1C0B-43BA-949B-43DE84C0645C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3" creationId="{73E04639-C5C1-477E-BD8D-085F8855B27B}"/>
          </ac:spMkLst>
        </pc:spChg>
        <pc:spChg chg="mod">
          <ac:chgData name="Javier Rodríguez Fernández" userId="f8c5861010978cbb" providerId="LiveId" clId="{D6B70D80-81C2-42F1-A6AB-C20DAC8EDE19}" dt="2020-10-29T15:12:32.218" v="451"/>
          <ac:spMkLst>
            <pc:docMk/>
            <pc:sldMk cId="2047383872" sldId="257"/>
            <ac:spMk id="108" creationId="{3E091820-BD6E-46FF-B07F-20EAAEF3152F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1" creationId="{CC6C4D64-01B9-4927-A3BF-B437CAAF7ADA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2" creationId="{33D660EF-02E6-47E0-8C9D-25991C3B530F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3" creationId="{FD703B92-00F3-4505-AC39-EF94C979DD2A}"/>
          </ac:spMkLst>
        </pc:spChg>
        <pc:spChg chg="add del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4" creationId="{43974C99-0136-4CB2-AC80-5DE5D57DE2A2}"/>
          </ac:spMkLst>
        </pc:spChg>
        <pc:spChg chg="add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5" creationId="{8C078071-3357-411B-9306-7E0958C9808E}"/>
          </ac:spMkLst>
        </pc:spChg>
        <pc:spChg chg="add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6" creationId="{4C09FB38-0C01-4BEE-AAD8-A927247D8DD8}"/>
          </ac:spMkLst>
        </pc:spChg>
        <pc:spChg chg="del mod">
          <ac:chgData name="Javier Rodríguez Fernández" userId="f8c5861010978cbb" providerId="LiveId" clId="{D6B70D80-81C2-42F1-A6AB-C20DAC8EDE19}" dt="2020-10-29T17:03:45.048" v="687" actId="478"/>
          <ac:spMkLst>
            <pc:docMk/>
            <pc:sldMk cId="2047383872" sldId="257"/>
            <ac:spMk id="131" creationId="{CB60203B-C7FC-44D3-892A-2471B7AF145C}"/>
          </ac:spMkLst>
        </pc:spChg>
        <pc:spChg chg="add mod">
          <ac:chgData name="Javier Rodríguez Fernández" userId="f8c5861010978cbb" providerId="LiveId" clId="{D6B70D80-81C2-42F1-A6AB-C20DAC8EDE19}" dt="2020-10-29T15:17:40.412" v="529" actId="20577"/>
          <ac:spMkLst>
            <pc:docMk/>
            <pc:sldMk cId="2047383872" sldId="257"/>
            <ac:spMk id="216" creationId="{C79E4799-0489-4AF3-9701-F9C7105940D1}"/>
          </ac:spMkLst>
        </pc:spChg>
        <pc:spChg chg="add mod">
          <ac:chgData name="Javier Rodríguez Fernández" userId="f8c5861010978cbb" providerId="LiveId" clId="{D6B70D80-81C2-42F1-A6AB-C20DAC8EDE19}" dt="2020-10-29T17:11:10.238" v="833" actId="164"/>
          <ac:spMkLst>
            <pc:docMk/>
            <pc:sldMk cId="2047383872" sldId="257"/>
            <ac:spMk id="218" creationId="{8CC97C76-B023-457D-B5AD-2C634F27C4DC}"/>
          </ac:spMkLst>
        </pc:spChg>
        <pc:spChg chg="add mod">
          <ac:chgData name="Javier Rodríguez Fernández" userId="f8c5861010978cbb" providerId="LiveId" clId="{D6B70D80-81C2-42F1-A6AB-C20DAC8EDE19}" dt="2020-10-29T17:04:19.715" v="709" actId="1038"/>
          <ac:spMkLst>
            <pc:docMk/>
            <pc:sldMk cId="2047383872" sldId="257"/>
            <ac:spMk id="220" creationId="{B5A2A98C-93CD-4F15-A619-961FA0D9F23F}"/>
          </ac:spMkLst>
        </pc:spChg>
        <pc:spChg chg="mod">
          <ac:chgData name="Javier Rodríguez Fernández" userId="f8c5861010978cbb" providerId="LiveId" clId="{D6B70D80-81C2-42F1-A6AB-C20DAC8EDE19}" dt="2020-10-29T17:03:57.223" v="691"/>
          <ac:spMkLst>
            <pc:docMk/>
            <pc:sldMk cId="2047383872" sldId="257"/>
            <ac:spMk id="231" creationId="{088E3B9E-D638-4F64-8B29-B2647C2E02BD}"/>
          </ac:spMkLst>
        </pc:spChg>
        <pc:spChg chg="add mod">
          <ac:chgData name="Javier Rodríguez Fernández" userId="f8c5861010978cbb" providerId="LiveId" clId="{D6B70D80-81C2-42F1-A6AB-C20DAC8EDE19}" dt="2020-10-29T17:11:20.280" v="861" actId="164"/>
          <ac:spMkLst>
            <pc:docMk/>
            <pc:sldMk cId="2047383872" sldId="257"/>
            <ac:spMk id="235" creationId="{27852197-02E8-4FE5-9675-AFF8083259AA}"/>
          </ac:spMkLst>
        </pc:spChg>
        <pc:spChg chg="mod">
          <ac:chgData name="Javier Rodríguez Fernández" userId="f8c5861010978cbb" providerId="LiveId" clId="{D6B70D80-81C2-42F1-A6AB-C20DAC8EDE19}" dt="2020-10-29T17:04:04.769" v="693"/>
          <ac:spMkLst>
            <pc:docMk/>
            <pc:sldMk cId="2047383872" sldId="257"/>
            <ac:spMk id="237" creationId="{9014BBBE-0210-4244-8928-89EFE2DE593F}"/>
          </ac:spMkLst>
        </pc:spChg>
        <pc:spChg chg="add mod">
          <ac:chgData name="Javier Rodríguez Fernández" userId="f8c5861010978cbb" providerId="LiveId" clId="{D6B70D80-81C2-42F1-A6AB-C20DAC8EDE19}" dt="2020-10-29T17:11:31.651" v="863" actId="164"/>
          <ac:spMkLst>
            <pc:docMk/>
            <pc:sldMk cId="2047383872" sldId="257"/>
            <ac:spMk id="241" creationId="{7BBF1383-058B-47F8-96B3-43BACB5DA1BC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242" creationId="{E99973F8-C9BD-49B6-A9BE-CCB6B003ACE5}"/>
          </ac:spMkLst>
        </pc:spChg>
        <pc:spChg chg="add mod">
          <ac:chgData name="Javier Rodríguez Fernández" userId="f8c5861010978cbb" providerId="LiveId" clId="{D6B70D80-81C2-42F1-A6AB-C20DAC8EDE19}" dt="2020-10-29T17:06:29.945" v="768" actId="20577"/>
          <ac:spMkLst>
            <pc:docMk/>
            <pc:sldMk cId="2047383872" sldId="257"/>
            <ac:spMk id="245" creationId="{6A2595B2-A4C8-4C72-B65E-47A1BEDA749F}"/>
          </ac:spMkLst>
        </pc:spChg>
        <pc:spChg chg="add mod">
          <ac:chgData name="Javier Rodríguez Fernández" userId="f8c5861010978cbb" providerId="LiveId" clId="{D6B70D80-81C2-42F1-A6AB-C20DAC8EDE19}" dt="2020-10-29T17:06:53.074" v="772" actId="1076"/>
          <ac:spMkLst>
            <pc:docMk/>
            <pc:sldMk cId="2047383872" sldId="257"/>
            <ac:spMk id="247" creationId="{ACCE2644-2E08-426F-9F21-794E5A08946E}"/>
          </ac:spMkLst>
        </pc:spChg>
        <pc:spChg chg="add mod">
          <ac:chgData name="Javier Rodríguez Fernández" userId="f8c5861010978cbb" providerId="LiveId" clId="{D6B70D80-81C2-42F1-A6AB-C20DAC8EDE19}" dt="2020-10-29T17:09:58.824" v="825" actId="1038"/>
          <ac:spMkLst>
            <pc:docMk/>
            <pc:sldMk cId="2047383872" sldId="257"/>
            <ac:spMk id="250" creationId="{AB6FE282-A31D-43B3-94F4-D33381B18635}"/>
          </ac:spMkLst>
        </pc:spChg>
        <pc:spChg chg="add mod">
          <ac:chgData name="Javier Rodríguez Fernández" userId="f8c5861010978cbb" providerId="LiveId" clId="{D6B70D80-81C2-42F1-A6AB-C20DAC8EDE19}" dt="2020-10-29T17:09:13.607" v="813" actId="1076"/>
          <ac:spMkLst>
            <pc:docMk/>
            <pc:sldMk cId="2047383872" sldId="257"/>
            <ac:spMk id="251" creationId="{AF96FAB9-C461-4335-9F16-0C5951BB77C6}"/>
          </ac:spMkLst>
        </pc:spChg>
        <pc:spChg chg="add mod">
          <ac:chgData name="Javier Rodríguez Fernández" userId="f8c5861010978cbb" providerId="LiveId" clId="{D6B70D80-81C2-42F1-A6AB-C20DAC8EDE19}" dt="2020-10-29T17:09:21.005" v="815" actId="1076"/>
          <ac:spMkLst>
            <pc:docMk/>
            <pc:sldMk cId="2047383872" sldId="257"/>
            <ac:spMk id="253" creationId="{B0BABC81-DE32-47E1-B270-80CEE4AF6617}"/>
          </ac:spMkLst>
        </pc:spChg>
        <pc:spChg chg="add mod">
          <ac:chgData name="Javier Rodríguez Fernández" userId="f8c5861010978cbb" providerId="LiveId" clId="{D6B70D80-81C2-42F1-A6AB-C20DAC8EDE19}" dt="2020-10-29T17:09:39.597" v="818" actId="1076"/>
          <ac:spMkLst>
            <pc:docMk/>
            <pc:sldMk cId="2047383872" sldId="257"/>
            <ac:spMk id="255" creationId="{5FAEFACC-7432-44A0-9C5D-D905A7488F51}"/>
          </ac:spMkLst>
        </pc:spChg>
        <pc:spChg chg="add mod">
          <ac:chgData name="Javier Rodríguez Fernández" userId="f8c5861010978cbb" providerId="LiveId" clId="{D6B70D80-81C2-42F1-A6AB-C20DAC8EDE19}" dt="2020-10-29T17:12:08.403" v="873" actId="1076"/>
          <ac:spMkLst>
            <pc:docMk/>
            <pc:sldMk cId="2047383872" sldId="257"/>
            <ac:spMk id="263" creationId="{2AAEDA42-DFB0-4B26-AA75-409263A09449}"/>
          </ac:spMkLst>
        </pc:spChg>
        <pc:grpChg chg="add mod">
          <ac:chgData name="Javier Rodríguez Fernández" userId="f8c5861010978cbb" providerId="LiveId" clId="{D6B70D80-81C2-42F1-A6AB-C20DAC8EDE19}" dt="2020-10-29T15:15:58.347" v="505" actId="1076"/>
          <ac:grpSpMkLst>
            <pc:docMk/>
            <pc:sldMk cId="2047383872" sldId="257"/>
            <ac:grpSpMk id="4" creationId="{7063681A-9969-43BF-BC3B-D04E04E75F2F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5" creationId="{A51FFDB9-2F94-4889-87C2-C1ECE6F30E29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6" creationId="{E8C594A0-31C9-4E1C-8A3E-5C5490678BDF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12" creationId="{77648CDA-F43E-41B0-B431-531293C91587}"/>
          </ac:grpSpMkLst>
        </pc:grpChg>
        <pc:grpChg chg="add mod">
          <ac:chgData name="Javier Rodríguez Fernández" userId="f8c5861010978cbb" providerId="LiveId" clId="{D6B70D80-81C2-42F1-A6AB-C20DAC8EDE19}" dt="2020-10-29T17:11:10.238" v="833" actId="164"/>
          <ac:grpSpMkLst>
            <pc:docMk/>
            <pc:sldMk cId="2047383872" sldId="257"/>
            <ac:grpSpMk id="70" creationId="{2ACCCEA5-E326-406E-9600-300CB5A1D5E0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72" creationId="{A4DC285D-04C8-413D-B167-B083CF8F95DF}"/>
          </ac:grpSpMkLst>
        </pc:grpChg>
        <pc:grpChg chg="add del mod">
          <ac:chgData name="Javier Rodríguez Fernández" userId="f8c5861010978cbb" providerId="LiveId" clId="{D6B70D80-81C2-42F1-A6AB-C20DAC8EDE19}" dt="2020-10-29T17:03:52.942" v="690" actId="478"/>
          <ac:grpSpMkLst>
            <pc:docMk/>
            <pc:sldMk cId="2047383872" sldId="257"/>
            <ac:grpSpMk id="75" creationId="{44B42084-737D-4E95-A698-F8211191D3A0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77" creationId="{1890D85C-EF80-4A22-AE43-1E1116626063}"/>
          </ac:grpSpMkLst>
        </pc:grpChg>
        <pc:grpChg chg="add del mod">
          <ac:chgData name="Javier Rodríguez Fernández" userId="f8c5861010978cbb" providerId="LiveId" clId="{D6B70D80-81C2-42F1-A6AB-C20DAC8EDE19}" dt="2020-10-29T15:12:36.662" v="454"/>
          <ac:grpSpMkLst>
            <pc:docMk/>
            <pc:sldMk cId="2047383872" sldId="257"/>
            <ac:grpSpMk id="107" creationId="{E675608D-418C-449B-B4C2-33E846EE8C98}"/>
          </ac:grpSpMkLst>
        </pc:grpChg>
        <pc:grpChg chg="mod">
          <ac:chgData name="Javier Rodríguez Fernández" userId="f8c5861010978cbb" providerId="LiveId" clId="{D6B70D80-81C2-42F1-A6AB-C20DAC8EDE19}" dt="2020-10-29T15:12:32.218" v="451"/>
          <ac:grpSpMkLst>
            <pc:docMk/>
            <pc:sldMk cId="2047383872" sldId="257"/>
            <ac:grpSpMk id="109" creationId="{03044CA8-F8B6-4B8F-A2B9-B9F1A8B2426E}"/>
          </ac:grpSpMkLst>
        </pc:grpChg>
        <pc:grpChg chg="add del mod">
          <ac:chgData name="Javier Rodríguez Fernández" userId="f8c5861010978cbb" providerId="LiveId" clId="{D6B70D80-81C2-42F1-A6AB-C20DAC8EDE19}" dt="2020-10-29T17:03:45.048" v="687" actId="478"/>
          <ac:grpSpMkLst>
            <pc:docMk/>
            <pc:sldMk cId="2047383872" sldId="257"/>
            <ac:grpSpMk id="130" creationId="{1AE716C3-DB19-42B1-A989-3C670C37A294}"/>
          </ac:grpSpMkLst>
        </pc:grpChg>
        <pc:grpChg chg="del mod">
          <ac:chgData name="Javier Rodríguez Fernández" userId="f8c5861010978cbb" providerId="LiveId" clId="{D6B70D80-81C2-42F1-A6AB-C20DAC8EDE19}" dt="2020-10-29T17:03:47.498" v="688" actId="478"/>
          <ac:grpSpMkLst>
            <pc:docMk/>
            <pc:sldMk cId="2047383872" sldId="257"/>
            <ac:grpSpMk id="132" creationId="{C6B40C86-E177-41EB-83FA-36FF64EF3E23}"/>
          </ac:grpSpMkLst>
        </pc:grpChg>
        <pc:grpChg chg="add mod">
          <ac:chgData name="Javier Rodríguez Fernández" userId="f8c5861010978cbb" providerId="LiveId" clId="{D6B70D80-81C2-42F1-A6AB-C20DAC8EDE19}" dt="2020-10-29T15:15:58.347" v="505" actId="1076"/>
          <ac:grpSpMkLst>
            <pc:docMk/>
            <pc:sldMk cId="2047383872" sldId="257"/>
            <ac:grpSpMk id="135" creationId="{2053919F-FBE3-4083-A4E6-F4932C665EA2}"/>
          </ac:grpSpMkLst>
        </pc:grpChg>
        <pc:grpChg chg="add mod">
          <ac:chgData name="Javier Rodríguez Fernández" userId="f8c5861010978cbb" providerId="LiveId" clId="{D6B70D80-81C2-42F1-A6AB-C20DAC8EDE19}" dt="2020-10-29T17:11:20.280" v="861" actId="164"/>
          <ac:grpSpMkLst>
            <pc:docMk/>
            <pc:sldMk cId="2047383872" sldId="257"/>
            <ac:grpSpMk id="230" creationId="{0D819BF0-5E32-443A-8E19-10474E1F332C}"/>
          </ac:grpSpMkLst>
        </pc:grpChg>
        <pc:grpChg chg="mod">
          <ac:chgData name="Javier Rodríguez Fernández" userId="f8c5861010978cbb" providerId="LiveId" clId="{D6B70D80-81C2-42F1-A6AB-C20DAC8EDE19}" dt="2020-10-29T17:03:57.223" v="691"/>
          <ac:grpSpMkLst>
            <pc:docMk/>
            <pc:sldMk cId="2047383872" sldId="257"/>
            <ac:grpSpMk id="232" creationId="{1D22F7F9-DFDA-49ED-9C47-AF26437BAC3F}"/>
          </ac:grpSpMkLst>
        </pc:grpChg>
        <pc:grpChg chg="add mod">
          <ac:chgData name="Javier Rodríguez Fernández" userId="f8c5861010978cbb" providerId="LiveId" clId="{D6B70D80-81C2-42F1-A6AB-C20DAC8EDE19}" dt="2020-10-29T17:11:31.651" v="863" actId="164"/>
          <ac:grpSpMkLst>
            <pc:docMk/>
            <pc:sldMk cId="2047383872" sldId="257"/>
            <ac:grpSpMk id="236" creationId="{DB7C4904-1129-4E6F-B63A-37B3C622AFCB}"/>
          </ac:grpSpMkLst>
        </pc:grpChg>
        <pc:grpChg chg="mod">
          <ac:chgData name="Javier Rodríguez Fernández" userId="f8c5861010978cbb" providerId="LiveId" clId="{D6B70D80-81C2-42F1-A6AB-C20DAC8EDE19}" dt="2020-10-29T17:04:04.769" v="693"/>
          <ac:grpSpMkLst>
            <pc:docMk/>
            <pc:sldMk cId="2047383872" sldId="257"/>
            <ac:grpSpMk id="238" creationId="{5CEDF365-8A8C-48A5-8B82-1360BF04557D}"/>
          </ac:grpSpMkLst>
        </pc:grpChg>
        <pc:grpChg chg="add mod">
          <ac:chgData name="Javier Rodríguez Fernández" userId="f8c5861010978cbb" providerId="LiveId" clId="{D6B70D80-81C2-42F1-A6AB-C20DAC8EDE19}" dt="2020-10-29T17:11:14.108" v="860" actId="1037"/>
          <ac:grpSpMkLst>
            <pc:docMk/>
            <pc:sldMk cId="2047383872" sldId="257"/>
            <ac:grpSpMk id="259" creationId="{D7B9679E-F6CE-4BEC-95F6-637F02353FDB}"/>
          </ac:grpSpMkLst>
        </pc:grpChg>
        <pc:grpChg chg="add mod">
          <ac:chgData name="Javier Rodríguez Fernández" userId="f8c5861010978cbb" providerId="LiveId" clId="{D6B70D80-81C2-42F1-A6AB-C20DAC8EDE19}" dt="2020-10-29T17:11:24.238" v="862" actId="1076"/>
          <ac:grpSpMkLst>
            <pc:docMk/>
            <pc:sldMk cId="2047383872" sldId="257"/>
            <ac:grpSpMk id="260" creationId="{0D54BCB7-9099-4E1A-8CA4-6B2A16D799FE}"/>
          </ac:grpSpMkLst>
        </pc:grpChg>
        <pc:grpChg chg="add mod">
          <ac:chgData name="Javier Rodríguez Fernández" userId="f8c5861010978cbb" providerId="LiveId" clId="{D6B70D80-81C2-42F1-A6AB-C20DAC8EDE19}" dt="2020-10-29T17:11:41.169" v="864" actId="1076"/>
          <ac:grpSpMkLst>
            <pc:docMk/>
            <pc:sldMk cId="2047383872" sldId="257"/>
            <ac:grpSpMk id="261" creationId="{BE63FEB2-8DBD-4307-B543-01DB810BC11B}"/>
          </ac:grpSpMkLst>
        </pc:grp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0" creationId="{F2122450-9167-441D-9133-67EAD8FFD5A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1" creationId="{BDA45053-5616-4288-A99B-883BBF3401F1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6" creationId="{2E863DB5-FFDA-4E10-A381-02807F79A88D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7" creationId="{084A2D12-C1C4-466E-AA1C-E624D36C71C2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8" creationId="{6807C243-1C5B-44C3-8285-9EA740ADF023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9" creationId="{34F0C2A0-3872-4DCD-8132-49BD5B9DFA3F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0" creationId="{BB889DDD-2A22-49E3-B271-B6123EFB1109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1" creationId="{483ED617-96D1-46B2-B8D5-0B6052C9DA9B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2" creationId="{B4240EEE-05AB-47E0-AB6E-05597A39AEF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3" creationId="{81E28794-538F-4E71-B9DE-FA80D4F801C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4" creationId="{27963DD5-ECD8-4CB2-BA20-3D324B8B9F11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5" creationId="{754572D3-C508-4E2A-9EB1-309F6BBA0DA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6" creationId="{9A2A4E5F-E380-4988-9848-10C272B84FDB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7" creationId="{8FB0DF13-8A3B-4DD6-87E4-4C2F04C0CE4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8" creationId="{6613139A-4B81-4424-8991-C884E59AE16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9" creationId="{B944A6A0-3CE6-4868-8DFC-EFD45943AF0F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0" creationId="{55160FF4-E92A-4282-80B3-ADA2EED2F56B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1" creationId="{CE55D2D4-E43E-4A11-BC0B-CE31F5F02E28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8" creationId="{98F9B029-53F1-4D1A-BB57-0DF2583995E9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9" creationId="{20B6F3E2-8586-4147-81C9-94917955F884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40" creationId="{6B40D38A-05DE-4CDB-A8C6-53B76DBEFCEC}"/>
          </ac:cxnSpMkLst>
        </pc:cxnChg>
        <pc:cxnChg chg="add del mod">
          <ac:chgData name="Javier Rodríguez Fernández" userId="f8c5861010978cbb" providerId="LiveId" clId="{D6B70D80-81C2-42F1-A6AB-C20DAC8EDE19}" dt="2020-10-29T15:16:06.999" v="506" actId="478"/>
          <ac:cxnSpMkLst>
            <pc:docMk/>
            <pc:sldMk cId="2047383872" sldId="257"/>
            <ac:cxnSpMk id="45" creationId="{B81D8C3F-B477-45EF-BF23-84A62F8B8822}"/>
          </ac:cxnSpMkLst>
        </pc:cxnChg>
        <pc:cxnChg chg="add mod">
          <ac:chgData name="Javier Rodríguez Fernández" userId="f8c5861010978cbb" providerId="LiveId" clId="{D6B70D80-81C2-42F1-A6AB-C20DAC8EDE19}" dt="2020-10-29T17:02:06.300" v="677" actId="14100"/>
          <ac:cxnSpMkLst>
            <pc:docMk/>
            <pc:sldMk cId="2047383872" sldId="257"/>
            <ac:cxnSpMk id="46" creationId="{92BF8849-FFAD-4E19-9F12-7BE0C9F88A0A}"/>
          </ac:cxnSpMkLst>
        </pc:cxnChg>
        <pc:cxnChg chg="add del mod">
          <ac:chgData name="Javier Rodríguez Fernández" userId="f8c5861010978cbb" providerId="LiveId" clId="{D6B70D80-81C2-42F1-A6AB-C20DAC8EDE19}" dt="2020-10-29T15:16:10.316" v="508" actId="478"/>
          <ac:cxnSpMkLst>
            <pc:docMk/>
            <pc:sldMk cId="2047383872" sldId="257"/>
            <ac:cxnSpMk id="47" creationId="{EB48D334-4C50-4D2F-8448-22020DA8BDA6}"/>
          </ac:cxnSpMkLst>
        </pc:cxnChg>
        <pc:cxnChg chg="add del mod">
          <ac:chgData name="Javier Rodríguez Fernández" userId="f8c5861010978cbb" providerId="LiveId" clId="{D6B70D80-81C2-42F1-A6AB-C20DAC8EDE19}" dt="2020-10-29T15:16:12.040" v="509" actId="478"/>
          <ac:cxnSpMkLst>
            <pc:docMk/>
            <pc:sldMk cId="2047383872" sldId="257"/>
            <ac:cxnSpMk id="48" creationId="{6FA3EA10-3141-452D-BC85-299BC628B9A0}"/>
          </ac:cxnSpMkLst>
        </pc:cxnChg>
        <pc:cxnChg chg="add del mod">
          <ac:chgData name="Javier Rodríguez Fernández" userId="f8c5861010978cbb" providerId="LiveId" clId="{D6B70D80-81C2-42F1-A6AB-C20DAC8EDE19}" dt="2020-10-29T15:16:34.624" v="517" actId="478"/>
          <ac:cxnSpMkLst>
            <pc:docMk/>
            <pc:sldMk cId="2047383872" sldId="257"/>
            <ac:cxnSpMk id="49" creationId="{59B954E0-2EE5-4D76-9E24-1F3F517A50F2}"/>
          </ac:cxnSpMkLst>
        </pc:cxnChg>
        <pc:cxnChg chg="add del mod">
          <ac:chgData name="Javier Rodríguez Fernández" userId="f8c5861010978cbb" providerId="LiveId" clId="{D6B70D80-81C2-42F1-A6AB-C20DAC8EDE19}" dt="2020-10-29T15:16:25.777" v="516" actId="478"/>
          <ac:cxnSpMkLst>
            <pc:docMk/>
            <pc:sldMk cId="2047383872" sldId="257"/>
            <ac:cxnSpMk id="50" creationId="{9C339D1F-2A32-4CF6-92FF-63D84D23D1DA}"/>
          </ac:cxnSpMkLst>
        </pc:cxnChg>
        <pc:cxnChg chg="add del mod">
          <ac:chgData name="Javier Rodríguez Fernández" userId="f8c5861010978cbb" providerId="LiveId" clId="{D6B70D80-81C2-42F1-A6AB-C20DAC8EDE19}" dt="2020-10-29T15:16:23.219" v="515" actId="478"/>
          <ac:cxnSpMkLst>
            <pc:docMk/>
            <pc:sldMk cId="2047383872" sldId="257"/>
            <ac:cxnSpMk id="51" creationId="{BC5FEBC5-DAB7-42C3-B1E0-7FD82C49CE69}"/>
          </ac:cxnSpMkLst>
        </pc:cxnChg>
        <pc:cxnChg chg="add del mod">
          <ac:chgData name="Javier Rodríguez Fernández" userId="f8c5861010978cbb" providerId="LiveId" clId="{D6B70D80-81C2-42F1-A6AB-C20DAC8EDE19}" dt="2020-10-29T15:16:08.485" v="507" actId="478"/>
          <ac:cxnSpMkLst>
            <pc:docMk/>
            <pc:sldMk cId="2047383872" sldId="257"/>
            <ac:cxnSpMk id="52" creationId="{B09E1AE6-8A95-48A4-A644-A9A678F501FE}"/>
          </ac:cxnSpMkLst>
        </pc:cxnChg>
        <pc:cxnChg chg="add del mod">
          <ac:chgData name="Javier Rodríguez Fernández" userId="f8c5861010978cbb" providerId="LiveId" clId="{D6B70D80-81C2-42F1-A6AB-C20DAC8EDE19}" dt="2020-10-29T15:16:15.404" v="511" actId="478"/>
          <ac:cxnSpMkLst>
            <pc:docMk/>
            <pc:sldMk cId="2047383872" sldId="257"/>
            <ac:cxnSpMk id="53" creationId="{C3F9A2B0-7658-4A14-9FF3-FD5CDD34E311}"/>
          </ac:cxnSpMkLst>
        </pc:cxnChg>
        <pc:cxnChg chg="add del mod">
          <ac:chgData name="Javier Rodríguez Fernández" userId="f8c5861010978cbb" providerId="LiveId" clId="{D6B70D80-81C2-42F1-A6AB-C20DAC8EDE19}" dt="2020-10-29T15:16:13.688" v="510" actId="478"/>
          <ac:cxnSpMkLst>
            <pc:docMk/>
            <pc:sldMk cId="2047383872" sldId="257"/>
            <ac:cxnSpMk id="54" creationId="{C8443C57-CC95-46A4-9361-EDC5078EC34B}"/>
          </ac:cxnSpMkLst>
        </pc:cxnChg>
        <pc:cxnChg chg="add mod">
          <ac:chgData name="Javier Rodríguez Fernández" userId="f8c5861010978cbb" providerId="LiveId" clId="{D6B70D80-81C2-42F1-A6AB-C20DAC8EDE19}" dt="2020-10-29T17:02:03.993" v="676" actId="14100"/>
          <ac:cxnSpMkLst>
            <pc:docMk/>
            <pc:sldMk cId="2047383872" sldId="257"/>
            <ac:cxnSpMk id="55" creationId="{C1BD862A-DE5F-4FD1-8943-E4859FB0B0B3}"/>
          </ac:cxnSpMkLst>
        </pc:cxnChg>
        <pc:cxnChg chg="add del mod">
          <ac:chgData name="Javier Rodríguez Fernández" userId="f8c5861010978cbb" providerId="LiveId" clId="{D6B70D80-81C2-42F1-A6AB-C20DAC8EDE19}" dt="2020-10-29T15:16:17.104" v="512" actId="478"/>
          <ac:cxnSpMkLst>
            <pc:docMk/>
            <pc:sldMk cId="2047383872" sldId="257"/>
            <ac:cxnSpMk id="56" creationId="{F3C55C77-3368-4DE4-B137-B91E2F5A8D2B}"/>
          </ac:cxnSpMkLst>
        </pc:cxnChg>
        <pc:cxnChg chg="add mod">
          <ac:chgData name="Javier Rodríguez Fernández" userId="f8c5861010978cbb" providerId="LiveId" clId="{D6B70D80-81C2-42F1-A6AB-C20DAC8EDE19}" dt="2020-10-29T17:02:08.508" v="678" actId="14100"/>
          <ac:cxnSpMkLst>
            <pc:docMk/>
            <pc:sldMk cId="2047383872" sldId="257"/>
            <ac:cxnSpMk id="57" creationId="{D29647C9-DD5D-404D-AD65-01A32C6418B4}"/>
          </ac:cxnSpMkLst>
        </pc:cxnChg>
        <pc:cxnChg chg="add del mod">
          <ac:chgData name="Javier Rodríguez Fernández" userId="f8c5861010978cbb" providerId="LiveId" clId="{D6B70D80-81C2-42F1-A6AB-C20DAC8EDE19}" dt="2020-10-29T15:16:18.768" v="513" actId="478"/>
          <ac:cxnSpMkLst>
            <pc:docMk/>
            <pc:sldMk cId="2047383872" sldId="257"/>
            <ac:cxnSpMk id="58" creationId="{B3F6C484-72CE-4E6F-9464-8511DB13EF64}"/>
          </ac:cxnSpMkLst>
        </pc:cxnChg>
        <pc:cxnChg chg="add del mod">
          <ac:chgData name="Javier Rodríguez Fernández" userId="f8c5861010978cbb" providerId="LiveId" clId="{D6B70D80-81C2-42F1-A6AB-C20DAC8EDE19}" dt="2020-10-29T15:16:20.462" v="514" actId="478"/>
          <ac:cxnSpMkLst>
            <pc:docMk/>
            <pc:sldMk cId="2047383872" sldId="257"/>
            <ac:cxnSpMk id="59" creationId="{653DE8AC-F23E-4287-A366-58BFF32BCE63}"/>
          </ac:cxnSpMkLst>
        </pc:cxnChg>
        <pc:cxnChg chg="add del mod">
          <ac:chgData name="Javier Rodríguez Fernández" userId="f8c5861010978cbb" providerId="LiveId" clId="{D6B70D80-81C2-42F1-A6AB-C20DAC8EDE19}" dt="2020-10-29T17:09:27.115" v="816" actId="1076"/>
          <ac:cxnSpMkLst>
            <pc:docMk/>
            <pc:sldMk cId="2047383872" sldId="257"/>
            <ac:cxnSpMk id="60" creationId="{6133D56D-AD59-4F3F-BF5F-AC8F9042A7C9}"/>
          </ac:cxnSpMkLst>
        </pc:cxnChg>
        <pc:cxnChg chg="add mod">
          <ac:chgData name="Javier Rodríguez Fernández" userId="f8c5861010978cbb" providerId="LiveId" clId="{D6B70D80-81C2-42F1-A6AB-C20DAC8EDE19}" dt="2020-10-29T17:01:57.537" v="675" actId="1037"/>
          <ac:cxnSpMkLst>
            <pc:docMk/>
            <pc:sldMk cId="2047383872" sldId="257"/>
            <ac:cxnSpMk id="61" creationId="{93DC15A6-7853-4FEA-A5B6-BE06A66BF50D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62" creationId="{41C11116-7C0F-4F99-A54E-9464053ED35C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63" creationId="{011C196D-E1DF-4F88-A3B7-6BB95F41E5F8}"/>
          </ac:cxnSpMkLst>
        </pc:cxnChg>
        <pc:cxnChg chg="mod">
          <ac:chgData name="Javier Rodríguez Fernández" userId="f8c5861010978cbb" providerId="LiveId" clId="{D6B70D80-81C2-42F1-A6AB-C20DAC8EDE19}" dt="2020-10-29T17:02:18.422" v="684" actId="1037"/>
          <ac:cxnSpMkLst>
            <pc:docMk/>
            <pc:sldMk cId="2047383872" sldId="257"/>
            <ac:cxnSpMk id="73" creationId="{BD5425D8-4078-40DB-B4F2-852B112168E1}"/>
          </ac:cxnSpMkLst>
        </pc:cxnChg>
        <pc:cxnChg chg="mod">
          <ac:chgData name="Javier Rodríguez Fernández" userId="f8c5861010978cbb" providerId="LiveId" clId="{D6B70D80-81C2-42F1-A6AB-C20DAC8EDE19}" dt="2020-10-29T17:02:18.422" v="684" actId="1037"/>
          <ac:cxnSpMkLst>
            <pc:docMk/>
            <pc:sldMk cId="2047383872" sldId="257"/>
            <ac:cxnSpMk id="74" creationId="{9A03909E-D8C2-4808-88E4-0802D319DD77}"/>
          </ac:cxnSpMkLst>
        </pc:cxnChg>
        <pc:cxnChg chg="mod">
          <ac:chgData name="Javier Rodríguez Fernández" userId="f8c5861010978cbb" providerId="LiveId" clId="{D6B70D80-81C2-42F1-A6AB-C20DAC8EDE19}" dt="2020-10-29T15:11:47.148" v="402" actId="14100"/>
          <ac:cxnSpMkLst>
            <pc:docMk/>
            <pc:sldMk cId="2047383872" sldId="257"/>
            <ac:cxnSpMk id="78" creationId="{75186FE9-556C-4102-A9EF-D1CBE7D0FCFA}"/>
          </ac:cxnSpMkLst>
        </pc:cxnChg>
        <pc:cxnChg chg="mod">
          <ac:chgData name="Javier Rodríguez Fernández" userId="f8c5861010978cbb" providerId="LiveId" clId="{D6B70D80-81C2-42F1-A6AB-C20DAC8EDE19}" dt="2020-10-29T14:46:54.589" v="60"/>
          <ac:cxnSpMkLst>
            <pc:docMk/>
            <pc:sldMk cId="2047383872" sldId="257"/>
            <ac:cxnSpMk id="79" creationId="{EB5FD4E7-4CA2-4462-8F87-27A784570437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2" creationId="{6332937E-F64B-4DB5-BDC4-CEF53B8F36FC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3" creationId="{FD37BA86-0A6A-467F-AB05-EF144964D151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4" creationId="{882406B2-1DFF-410A-89EC-B5553E9D7076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5" creationId="{DB890D56-09B1-42EF-84E5-3FD96FEF6C92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6" creationId="{9ADE2DF8-C77D-432E-9F44-4AC148BE0E32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7" creationId="{C4A76255-555C-4536-B3DB-9F3C952A34FB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4" creationId="{A8669931-7AEA-4065-949E-5A0ED57130EE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5" creationId="{7D717E86-7D12-431D-8A70-2EF5F2635518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6" creationId="{B687D912-7A12-459E-AE39-D0456F27962E}"/>
          </ac:cxnSpMkLst>
        </pc:cxnChg>
        <pc:cxnChg chg="mod">
          <ac:chgData name="Javier Rodríguez Fernández" userId="f8c5861010978cbb" providerId="LiveId" clId="{D6B70D80-81C2-42F1-A6AB-C20DAC8EDE19}" dt="2020-10-29T15:12:32.218" v="451"/>
          <ac:cxnSpMkLst>
            <pc:docMk/>
            <pc:sldMk cId="2047383872" sldId="257"/>
            <ac:cxnSpMk id="110" creationId="{028804B3-B918-44ED-9993-196A39BD909A}"/>
          </ac:cxnSpMkLst>
        </pc:cxnChg>
        <pc:cxnChg chg="mod">
          <ac:chgData name="Javier Rodríguez Fernández" userId="f8c5861010978cbb" providerId="LiveId" clId="{D6B70D80-81C2-42F1-A6AB-C20DAC8EDE19}" dt="2020-10-29T15:12:32.218" v="451"/>
          <ac:cxnSpMkLst>
            <pc:docMk/>
            <pc:sldMk cId="2047383872" sldId="257"/>
            <ac:cxnSpMk id="111" creationId="{2AD153C8-EC7C-4E70-B5ED-4B9D6A68C10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5" creationId="{626A2964-4AB3-49A8-B903-C7E1432872D7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6" creationId="{7B9BC406-28F2-4C5D-B6D4-D7BE29242F5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7" creationId="{EB5CCAD3-AD86-4E24-AB6B-D5C9D34D4CC9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8" creationId="{66EFB97D-2B11-4C79-A75A-D91F0C88D43B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9" creationId="{A2A876E4-212D-46FB-9595-5E119487D90A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20" creationId="{1309A286-3C6A-4CE9-82E9-E8B725855ECD}"/>
          </ac:cxnSpMkLst>
        </pc:cxnChg>
        <pc:cxnChg chg="add mod">
          <ac:chgData name="Javier Rodríguez Fernández" userId="f8c5861010978cbb" providerId="LiveId" clId="{D6B70D80-81C2-42F1-A6AB-C20DAC8EDE19}" dt="2020-10-29T17:01:42.236" v="644" actId="14100"/>
          <ac:cxnSpMkLst>
            <pc:docMk/>
            <pc:sldMk cId="2047383872" sldId="257"/>
            <ac:cxnSpMk id="127" creationId="{B9FCAD4F-DE39-40C4-8CD5-F3B2B2BBEBE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28" creationId="{DBD9AA54-228C-4C5C-97D3-8F4CCFE78D44}"/>
          </ac:cxnSpMkLst>
        </pc:cxnChg>
        <pc:cxnChg chg="add mod">
          <ac:chgData name="Javier Rodríguez Fernández" userId="f8c5861010978cbb" providerId="LiveId" clId="{D6B70D80-81C2-42F1-A6AB-C20DAC8EDE19}" dt="2020-10-29T17:01:45.979" v="645" actId="14100"/>
          <ac:cxnSpMkLst>
            <pc:docMk/>
            <pc:sldMk cId="2047383872" sldId="257"/>
            <ac:cxnSpMk id="129" creationId="{EFC55F11-0EBD-4149-AB2A-E2DD25810C77}"/>
          </ac:cxnSpMkLst>
        </pc:cxnChg>
        <pc:cxnChg chg="del mod">
          <ac:chgData name="Javier Rodríguez Fernández" userId="f8c5861010978cbb" providerId="LiveId" clId="{D6B70D80-81C2-42F1-A6AB-C20DAC8EDE19}" dt="2020-10-29T17:03:49.482" v="689" actId="478"/>
          <ac:cxnSpMkLst>
            <pc:docMk/>
            <pc:sldMk cId="2047383872" sldId="257"/>
            <ac:cxnSpMk id="133" creationId="{CD4B10D3-0BD0-441E-BB47-FBA3B3C6A619}"/>
          </ac:cxnSpMkLst>
        </pc:cxnChg>
        <pc:cxnChg chg="del mod">
          <ac:chgData name="Javier Rodríguez Fernández" userId="f8c5861010978cbb" providerId="LiveId" clId="{D6B70D80-81C2-42F1-A6AB-C20DAC8EDE19}" dt="2020-10-29T17:03:47.498" v="688" actId="478"/>
          <ac:cxnSpMkLst>
            <pc:docMk/>
            <pc:sldMk cId="2047383872" sldId="257"/>
            <ac:cxnSpMk id="134" creationId="{C48D2AD2-BC50-40E5-BF6A-13092FE1591E}"/>
          </ac:cxnSpMkLst>
        </pc:cxnChg>
        <pc:cxnChg chg="mod">
          <ac:chgData name="Javier Rodríguez Fernández" userId="f8c5861010978cbb" providerId="LiveId" clId="{D6B70D80-81C2-42F1-A6AB-C20DAC8EDE19}" dt="2020-10-29T17:03:57.223" v="691"/>
          <ac:cxnSpMkLst>
            <pc:docMk/>
            <pc:sldMk cId="2047383872" sldId="257"/>
            <ac:cxnSpMk id="233" creationId="{E9B672A5-9187-4960-A8E9-89041B1F3C0B}"/>
          </ac:cxnSpMkLst>
        </pc:cxnChg>
        <pc:cxnChg chg="mod">
          <ac:chgData name="Javier Rodríguez Fernández" userId="f8c5861010978cbb" providerId="LiveId" clId="{D6B70D80-81C2-42F1-A6AB-C20DAC8EDE19}" dt="2020-10-29T17:03:57.223" v="691"/>
          <ac:cxnSpMkLst>
            <pc:docMk/>
            <pc:sldMk cId="2047383872" sldId="257"/>
            <ac:cxnSpMk id="234" creationId="{E6FD94FD-157C-455A-8D24-1135F6A9AD67}"/>
          </ac:cxnSpMkLst>
        </pc:cxnChg>
        <pc:cxnChg chg="mod">
          <ac:chgData name="Javier Rodríguez Fernández" userId="f8c5861010978cbb" providerId="LiveId" clId="{D6B70D80-81C2-42F1-A6AB-C20DAC8EDE19}" dt="2020-10-29T17:04:04.769" v="693"/>
          <ac:cxnSpMkLst>
            <pc:docMk/>
            <pc:sldMk cId="2047383872" sldId="257"/>
            <ac:cxnSpMk id="239" creationId="{62B5BFBE-FD20-4DA9-B207-8FE4FFDEA65F}"/>
          </ac:cxnSpMkLst>
        </pc:cxnChg>
        <pc:cxnChg chg="mod">
          <ac:chgData name="Javier Rodríguez Fernández" userId="f8c5861010978cbb" providerId="LiveId" clId="{D6B70D80-81C2-42F1-A6AB-C20DAC8EDE19}" dt="2020-10-29T17:04:04.769" v="693"/>
          <ac:cxnSpMkLst>
            <pc:docMk/>
            <pc:sldMk cId="2047383872" sldId="257"/>
            <ac:cxnSpMk id="240" creationId="{B19086E3-4AC2-4FBF-A8F2-2F1C5F794677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243" creationId="{4F85F1BD-4DA6-4988-8407-1935BB5EBFAD}"/>
          </ac:cxnSpMkLst>
        </pc:cxnChg>
        <pc:cxnChg chg="add mod">
          <ac:chgData name="Javier Rodríguez Fernández" userId="f8c5861010978cbb" providerId="LiveId" clId="{D6B70D80-81C2-42F1-A6AB-C20DAC8EDE19}" dt="2020-10-29T17:09:13.607" v="813" actId="1076"/>
          <ac:cxnSpMkLst>
            <pc:docMk/>
            <pc:sldMk cId="2047383872" sldId="257"/>
            <ac:cxnSpMk id="252" creationId="{A5387EE1-7522-4D93-9A02-A6335528AC92}"/>
          </ac:cxnSpMkLst>
        </pc:cxnChg>
        <pc:cxnChg chg="add mod">
          <ac:chgData name="Javier Rodríguez Fernández" userId="f8c5861010978cbb" providerId="LiveId" clId="{D6B70D80-81C2-42F1-A6AB-C20DAC8EDE19}" dt="2020-10-29T17:09:21.005" v="815" actId="1076"/>
          <ac:cxnSpMkLst>
            <pc:docMk/>
            <pc:sldMk cId="2047383872" sldId="257"/>
            <ac:cxnSpMk id="254" creationId="{5EBF592A-0407-4629-B27C-5705A9B9EB6A}"/>
          </ac:cxnSpMkLst>
        </pc:cxnChg>
        <pc:cxnChg chg="add mod">
          <ac:chgData name="Javier Rodríguez Fernández" userId="f8c5861010978cbb" providerId="LiveId" clId="{D6B70D80-81C2-42F1-A6AB-C20DAC8EDE19}" dt="2020-10-29T17:09:39.597" v="818" actId="1076"/>
          <ac:cxnSpMkLst>
            <pc:docMk/>
            <pc:sldMk cId="2047383872" sldId="257"/>
            <ac:cxnSpMk id="256" creationId="{E4C25043-84D6-4704-BFDD-2750DBC369E0}"/>
          </ac:cxnSpMkLst>
        </pc:cxnChg>
        <pc:cxnChg chg="add mod">
          <ac:chgData name="Javier Rodríguez Fernández" userId="f8c5861010978cbb" providerId="LiveId" clId="{D6B70D80-81C2-42F1-A6AB-C20DAC8EDE19}" dt="2020-10-29T17:09:55.409" v="822" actId="14100"/>
          <ac:cxnSpMkLst>
            <pc:docMk/>
            <pc:sldMk cId="2047383872" sldId="257"/>
            <ac:cxnSpMk id="257" creationId="{E523247A-8808-484F-9BB5-99708DF2CAD3}"/>
          </ac:cxnSpMkLst>
        </pc:cxnChg>
      </pc:sldChg>
      <pc:sldChg chg="delSp modSp add mod">
        <pc:chgData name="Javier Rodríguez Fernández" userId="f8c5861010978cbb" providerId="LiveId" clId="{D6B70D80-81C2-42F1-A6AB-C20DAC8EDE19}" dt="2020-11-10T10:03:48.335" v="1035" actId="113"/>
        <pc:sldMkLst>
          <pc:docMk/>
          <pc:sldMk cId="642524035" sldId="258"/>
        </pc:sldMkLst>
        <pc:spChg chg="mod">
          <ac:chgData name="Javier Rodríguez Fernández" userId="f8c5861010978cbb" providerId="LiveId" clId="{D6B70D80-81C2-42F1-A6AB-C20DAC8EDE19}" dt="2020-11-10T10:03:20.126" v="1020" actId="14100"/>
          <ac:spMkLst>
            <pc:docMk/>
            <pc:sldMk cId="642524035" sldId="258"/>
            <ac:spMk id="42" creationId="{5B6E0A0A-3B7E-4149-B0FF-714BCAC68F39}"/>
          </ac:spMkLst>
        </pc:spChg>
        <pc:spChg chg="mod">
          <ac:chgData name="Javier Rodríguez Fernández" userId="f8c5861010978cbb" providerId="LiveId" clId="{D6B70D80-81C2-42F1-A6AB-C20DAC8EDE19}" dt="2020-11-10T10:03:20.126" v="1020" actId="14100"/>
          <ac:spMkLst>
            <pc:docMk/>
            <pc:sldMk cId="642524035" sldId="258"/>
            <ac:spMk id="87" creationId="{3E35C6F3-F190-4D01-9840-B864EDFC445C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1" creationId="{CC6C4D64-01B9-4927-A3BF-B437CAAF7ADA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2" creationId="{33D660EF-02E6-47E0-8C9D-25991C3B530F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3" creationId="{FD703B92-00F3-4505-AC39-EF94C979DD2A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4" creationId="{43974C99-0136-4CB2-AC80-5DE5D57DE2A2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5" creationId="{8C078071-3357-411B-9306-7E0958C9808E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6" creationId="{4C09FB38-0C01-4BEE-AAD8-A927247D8DD8}"/>
          </ac:spMkLst>
        </pc:spChg>
        <pc:spChg chg="del">
          <ac:chgData name="Javier Rodríguez Fernández" userId="f8c5861010978cbb" providerId="LiveId" clId="{D6B70D80-81C2-42F1-A6AB-C20DAC8EDE19}" dt="2020-11-10T10:02:58.404" v="1013" actId="478"/>
          <ac:spMkLst>
            <pc:docMk/>
            <pc:sldMk cId="642524035" sldId="258"/>
            <ac:spMk id="247" creationId="{ACCE2644-2E08-426F-9F21-794E5A08946E}"/>
          </ac:spMkLst>
        </pc:spChg>
        <pc:spChg chg="mod">
          <ac:chgData name="Javier Rodríguez Fernández" userId="f8c5861010978cbb" providerId="LiveId" clId="{D6B70D80-81C2-42F1-A6AB-C20DAC8EDE19}" dt="2020-11-10T10:03:48.335" v="1035" actId="113"/>
          <ac:spMkLst>
            <pc:docMk/>
            <pc:sldMk cId="642524035" sldId="258"/>
            <ac:spMk id="263" creationId="{2AAEDA42-DFB0-4B26-AA75-409263A09449}"/>
          </ac:spMkLst>
        </pc:spChg>
        <pc:grpChg chg="del">
          <ac:chgData name="Javier Rodríguez Fernández" userId="f8c5861010978cbb" providerId="LiveId" clId="{D6B70D80-81C2-42F1-A6AB-C20DAC8EDE19}" dt="2020-11-10T10:03:04.470" v="1015" actId="165"/>
          <ac:grpSpMkLst>
            <pc:docMk/>
            <pc:sldMk cId="642524035" sldId="258"/>
            <ac:grpSpMk id="135" creationId="{2053919F-FBE3-4083-A4E6-F4932C665EA2}"/>
          </ac:grpSpMkLst>
        </pc:grpChg>
        <pc:grpChg chg="del">
          <ac:chgData name="Javier Rodríguez Fernández" userId="f8c5861010978cbb" providerId="LiveId" clId="{D6B70D80-81C2-42F1-A6AB-C20DAC8EDE19}" dt="2020-11-10T10:02:59.567" v="1014" actId="478"/>
          <ac:grpSpMkLst>
            <pc:docMk/>
            <pc:sldMk cId="642524035" sldId="258"/>
            <ac:grpSpMk id="261" creationId="{BE63FEB2-8DBD-4307-B543-01DB810BC11B}"/>
          </ac:grpSpMkLst>
        </pc:grp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46" creationId="{92BF8849-FFAD-4E19-9F12-7BE0C9F88A0A}"/>
          </ac:cxnSpMkLst>
        </pc:cxn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55" creationId="{C1BD862A-DE5F-4FD1-8943-E4859FB0B0B3}"/>
          </ac:cxnSpMkLst>
        </pc:cxn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57" creationId="{D29647C9-DD5D-404D-AD65-01A32C6418B4}"/>
          </ac:cxnSpMkLst>
        </pc:cxn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61" creationId="{93DC15A6-7853-4FEA-A5B6-BE06A66BF50D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5" creationId="{626A2964-4AB3-49A8-B903-C7E1432872D7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6" creationId="{7B9BC406-28F2-4C5D-B6D4-D7BE29242F5E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7" creationId="{EB5CCAD3-AD86-4E24-AB6B-D5C9D34D4CC9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8" creationId="{66EFB97D-2B11-4C79-A75A-D91F0C88D43B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9" creationId="{A2A876E4-212D-46FB-9595-5E119487D90A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0" creationId="{1309A286-3C6A-4CE9-82E9-E8B725855ECD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7" creationId="{B9FCAD4F-DE39-40C4-8CD5-F3B2B2BBEBEE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8" creationId="{DBD9AA54-228C-4C5C-97D3-8F4CCFE78D44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9" creationId="{EFC55F11-0EBD-4149-AB2A-E2DD25810C77}"/>
          </ac:cxnSpMkLst>
        </pc:cxnChg>
      </pc:sldChg>
      <pc:sldChg chg="addSp delSp modSp add mod">
        <pc:chgData name="Javier Rodríguez Fernández" userId="f8c5861010978cbb" providerId="LiveId" clId="{D6B70D80-81C2-42F1-A6AB-C20DAC8EDE19}" dt="2020-11-10T10:02:22.380" v="1012" actId="166"/>
        <pc:sldMkLst>
          <pc:docMk/>
          <pc:sldMk cId="505120889" sldId="259"/>
        </pc:sldMkLst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" creationId="{5802A1DF-6262-4D04-8D65-7EAACCB3CD2A}"/>
          </ac:spMkLst>
        </pc:spChg>
        <pc:spChg chg="add mod">
          <ac:chgData name="Javier Rodríguez Fernández" userId="f8c5861010978cbb" providerId="LiveId" clId="{D6B70D80-81C2-42F1-A6AB-C20DAC8EDE19}" dt="2020-11-10T09:58:15.574" v="939" actId="20577"/>
          <ac:spMkLst>
            <pc:docMk/>
            <pc:sldMk cId="505120889" sldId="259"/>
            <ac:spMk id="3" creationId="{1ED5C418-AB5A-4396-8BF0-A11B241948EB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1" creationId="{9601F1A9-FE8E-4A2F-99A9-6146B60A1187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9" creationId="{59D3C363-5E0C-48D3-BF0A-C7DA515AF88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" creationId="{01A47CA7-5A1D-48CE-A8CB-72D745D83B38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46" creationId="{241F58DE-3A38-480F-92A0-129C618974C4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48" creationId="{32AFE227-CC37-4201-BA55-A537849532FD}"/>
          </ac:spMkLst>
        </pc:spChg>
        <pc:spChg chg="mod">
          <ac:chgData name="Javier Rodríguez Fernández" userId="f8c5861010978cbb" providerId="LiveId" clId="{D6B70D80-81C2-42F1-A6AB-C20DAC8EDE19}" dt="2020-11-10T09:57:34.114" v="923" actId="20577"/>
          <ac:spMkLst>
            <pc:docMk/>
            <pc:sldMk cId="505120889" sldId="259"/>
            <ac:spMk id="90" creationId="{733D765A-92C1-47A7-86BE-109AFA2B4C4B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03" creationId="{16C799E7-C297-42EA-BD6B-AE3A9E5900F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04" creationId="{FE5CA738-B99E-4FE1-8BAA-8592BEAD17F2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2" creationId="{97A5DE46-12B8-4FCD-B539-578D95974FAB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3" creationId="{EA1BC480-F07C-46B7-AD0D-CC2F4F45B834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4" creationId="{3555A8CC-211F-4CD6-9FBB-640FFB08B59E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8" creationId="{2214F1F6-8F4C-47C2-9004-E28387A2C9BD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9" creationId="{5A90341B-C379-4CC7-9064-88BE43B0A05F}"/>
          </ac:spMkLst>
        </pc:spChg>
        <pc:spChg chg="mod">
          <ac:chgData name="Javier Rodríguez Fernández" userId="f8c5861010978cbb" providerId="LiveId" clId="{D6B70D80-81C2-42F1-A6AB-C20DAC8EDE19}" dt="2020-11-10T09:58:25.553" v="946" actId="20577"/>
          <ac:spMkLst>
            <pc:docMk/>
            <pc:sldMk cId="505120889" sldId="259"/>
            <ac:spMk id="140" creationId="{F11EA481-BCFB-446E-82CF-8A88D3FEA987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58" creationId="{2A7BF554-028E-46E6-A649-2AE765E210BF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59" creationId="{41D21AEF-0912-4958-A1CB-E487323AC022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0" creationId="{DBA2A1D4-741B-42CE-9650-F357CBE6FAF2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1" creationId="{16355F1D-241F-402E-985B-105950DEC6DA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2" creationId="{0B9D92A5-75F4-4632-A2C0-B3924BC383DE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3" creationId="{65087270-EFA2-414D-B89C-EED711AD4FFA}"/>
          </ac:spMkLst>
        </pc:spChg>
        <pc:spChg chg="add del mod">
          <ac:chgData name="Javier Rodríguez Fernández" userId="f8c5861010978cbb" providerId="LiveId" clId="{D6B70D80-81C2-42F1-A6AB-C20DAC8EDE19}" dt="2020-11-10T09:59:27.868" v="971" actId="478"/>
          <ac:spMkLst>
            <pc:docMk/>
            <pc:sldMk cId="505120889" sldId="259"/>
            <ac:spMk id="168" creationId="{CC0447EB-F47F-444C-9EB1-D83E8FFEA567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3" creationId="{067875F3-6644-4AB2-A781-D9D45E390D88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4" creationId="{26F1B916-180B-4120-8D0A-50B9A4FB2D07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5" creationId="{8BF5BD0A-9AD6-481F-9194-0AFAF975D6CC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6" creationId="{A1459348-D99F-403F-B7B7-757218C8F034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7" creationId="{F7B69474-B188-4B7A-8510-84AB51D58EAE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8" creationId="{7C31E2C1-CBB7-415E-AADA-594909AAE93B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9" creationId="{99539FBF-D4B1-4F73-A29A-D0B19CF79B12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80" creationId="{E07C07BC-9ED1-441C-9BF1-571B7B61310F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81" creationId="{8C9ECB25-868E-414B-8228-9458800D21C0}"/>
          </ac:spMkLst>
        </pc:spChg>
        <pc:spChg chg="add del mod">
          <ac:chgData name="Javier Rodríguez Fernández" userId="f8c5861010978cbb" providerId="LiveId" clId="{D6B70D80-81C2-42F1-A6AB-C20DAC8EDE19}" dt="2020-11-10T09:59:27.868" v="971" actId="478"/>
          <ac:spMkLst>
            <pc:docMk/>
            <pc:sldMk cId="505120889" sldId="259"/>
            <ac:spMk id="182" creationId="{38B09485-0E6F-4E1C-88C8-4D6940CDC412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86" creationId="{3A40CED2-C1D0-4E20-81B3-02BEAB845464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88" creationId="{2D41ECAE-8EAE-4D08-9A7F-3F57AC9682B7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90" creationId="{331AA45B-3CAE-446B-B054-716365A49D31}"/>
          </ac:spMkLst>
        </pc:spChg>
        <pc:spChg chg="del mod">
          <ac:chgData name="Javier Rodríguez Fernández" userId="f8c5861010978cbb" providerId="LiveId" clId="{D6B70D80-81C2-42F1-A6AB-C20DAC8EDE19}" dt="2020-11-10T09:59:40.395" v="972" actId="478"/>
          <ac:spMkLst>
            <pc:docMk/>
            <pc:sldMk cId="505120889" sldId="259"/>
            <ac:spMk id="193" creationId="{2FEFBCE6-4D22-47BC-AF7D-99519F37FE8F}"/>
          </ac:spMkLst>
        </pc:spChg>
        <pc:spChg chg="del mod">
          <ac:chgData name="Javier Rodríguez Fernández" userId="f8c5861010978cbb" providerId="LiveId" clId="{D6B70D80-81C2-42F1-A6AB-C20DAC8EDE19}" dt="2020-11-10T09:59:42.042" v="973" actId="478"/>
          <ac:spMkLst>
            <pc:docMk/>
            <pc:sldMk cId="505120889" sldId="259"/>
            <ac:spMk id="194" creationId="{47ED8D59-F5AA-47E2-B7A4-33CD469F6624}"/>
          </ac:spMkLst>
        </pc:spChg>
        <pc:spChg chg="del mod">
          <ac:chgData name="Javier Rodríguez Fernández" userId="f8c5861010978cbb" providerId="LiveId" clId="{D6B70D80-81C2-42F1-A6AB-C20DAC8EDE19}" dt="2020-11-10T09:59:43.941" v="974" actId="478"/>
          <ac:spMkLst>
            <pc:docMk/>
            <pc:sldMk cId="505120889" sldId="259"/>
            <ac:spMk id="195" creationId="{576316EB-A7A2-40AD-9CE1-BA62226BCC40}"/>
          </ac:spMkLst>
        </pc:spChg>
        <pc:spChg chg="del mod">
          <ac:chgData name="Javier Rodríguez Fernández" userId="f8c5861010978cbb" providerId="LiveId" clId="{D6B70D80-81C2-42F1-A6AB-C20DAC8EDE19}" dt="2020-11-10T09:59:58.916" v="976" actId="478"/>
          <ac:spMkLst>
            <pc:docMk/>
            <pc:sldMk cId="505120889" sldId="259"/>
            <ac:spMk id="196" creationId="{4B867EE9-A8E1-48D2-B7F6-D31971C32AD9}"/>
          </ac:spMkLst>
        </pc:spChg>
        <pc:spChg chg="del mod">
          <ac:chgData name="Javier Rodríguez Fernández" userId="f8c5861010978cbb" providerId="LiveId" clId="{D6B70D80-81C2-42F1-A6AB-C20DAC8EDE19}" dt="2020-11-10T10:00:01.318" v="977" actId="478"/>
          <ac:spMkLst>
            <pc:docMk/>
            <pc:sldMk cId="505120889" sldId="259"/>
            <ac:spMk id="197" creationId="{FC387218-35F2-49EA-9CFC-9767844428F9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98" creationId="{008601F4-F750-4F33-A288-6C404A134057}"/>
          </ac:spMkLst>
        </pc:spChg>
        <pc:spChg chg="del mod">
          <ac:chgData name="Javier Rodríguez Fernández" userId="f8c5861010978cbb" providerId="LiveId" clId="{D6B70D80-81C2-42F1-A6AB-C20DAC8EDE19}" dt="2020-11-10T09:59:52.563" v="975" actId="478"/>
          <ac:spMkLst>
            <pc:docMk/>
            <pc:sldMk cId="505120889" sldId="259"/>
            <ac:spMk id="199" creationId="{6021E776-9F1A-4CB0-A0EC-81A8B5F812A7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03" creationId="{6F53D0AC-E032-42EB-9063-796D7875E1BF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08" creationId="{6204AFC6-B09D-4A66-9F65-60475DAFA82B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09" creationId="{B0B3C3AC-9DAF-415F-94FA-B277E31800EA}"/>
          </ac:spMkLst>
        </pc:spChg>
        <pc:spChg chg="add mod">
          <ac:chgData name="Javier Rodríguez Fernández" userId="f8c5861010978cbb" providerId="LiveId" clId="{D6B70D80-81C2-42F1-A6AB-C20DAC8EDE19}" dt="2020-11-10T09:58:51.523" v="947" actId="1076"/>
          <ac:spMkLst>
            <pc:docMk/>
            <pc:sldMk cId="505120889" sldId="259"/>
            <ac:spMk id="215" creationId="{827B642E-CDF1-4538-9873-52BF15127CC5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18" creationId="{C88D1040-7A11-472E-AF91-D21FBE910BD6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19" creationId="{7BB658D0-7A5C-42B3-855C-5AE086F88D1B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30" creationId="{003F8AB8-9144-4251-B8A0-61354E975BB8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31" creationId="{FCCCED26-FA7F-4FAD-9B46-B9B051BE12E4}"/>
          </ac:spMkLst>
        </pc:spChg>
        <pc:spChg chg="add del mod">
          <ac:chgData name="Javier Rodríguez Fernández" userId="f8c5861010978cbb" providerId="LiveId" clId="{D6B70D80-81C2-42F1-A6AB-C20DAC8EDE19}" dt="2020-11-10T09:58:20.609" v="942" actId="478"/>
          <ac:spMkLst>
            <pc:docMk/>
            <pc:sldMk cId="505120889" sldId="259"/>
            <ac:spMk id="235" creationId="{0F03DF2B-988B-407C-A67D-007023921137}"/>
          </ac:spMkLst>
        </pc:spChg>
        <pc:spChg chg="add del mod">
          <ac:chgData name="Javier Rodríguez Fernández" userId="f8c5861010978cbb" providerId="LiveId" clId="{D6B70D80-81C2-42F1-A6AB-C20DAC8EDE19}" dt="2020-11-10T09:59:27.868" v="971" actId="478"/>
          <ac:spMkLst>
            <pc:docMk/>
            <pc:sldMk cId="505120889" sldId="259"/>
            <ac:spMk id="236" creationId="{AB6C24F2-D58C-43E1-96C0-1A34BEE7DBBF}"/>
          </ac:spMkLst>
        </pc:spChg>
        <pc:spChg chg="add del mod">
          <ac:chgData name="Javier Rodríguez Fernández" userId="f8c5861010978cbb" providerId="LiveId" clId="{D6B70D80-81C2-42F1-A6AB-C20DAC8EDE19}" dt="2020-11-10T09:58:18.269" v="940" actId="478"/>
          <ac:spMkLst>
            <pc:docMk/>
            <pc:sldMk cId="505120889" sldId="259"/>
            <ac:spMk id="237" creationId="{C8E94FA5-45FA-40EC-87D2-40FDB9DB00B0}"/>
          </ac:spMkLst>
        </pc:spChg>
        <pc:spChg chg="mod">
          <ac:chgData name="Javier Rodríguez Fernández" userId="f8c5861010978cbb" providerId="LiveId" clId="{D6B70D80-81C2-42F1-A6AB-C20DAC8EDE19}" dt="2020-11-10T09:58:56.892" v="948" actId="571"/>
          <ac:spMkLst>
            <pc:docMk/>
            <pc:sldMk cId="505120889" sldId="259"/>
            <ac:spMk id="243" creationId="{90FC8426-DBF7-4587-A078-FD367641573B}"/>
          </ac:spMkLst>
        </pc:spChg>
        <pc:spChg chg="mod">
          <ac:chgData name="Javier Rodríguez Fernández" userId="f8c5861010978cbb" providerId="LiveId" clId="{D6B70D80-81C2-42F1-A6AB-C20DAC8EDE19}" dt="2020-11-10T09:58:56.892" v="948" actId="571"/>
          <ac:spMkLst>
            <pc:docMk/>
            <pc:sldMk cId="505120889" sldId="259"/>
            <ac:spMk id="245" creationId="{624CED30-4B38-46D5-A6B5-FF1793FB038E}"/>
          </ac:spMkLst>
        </pc:spChg>
        <pc:spChg chg="mod">
          <ac:chgData name="Javier Rodríguez Fernández" userId="f8c5861010978cbb" providerId="LiveId" clId="{D6B70D80-81C2-42F1-A6AB-C20DAC8EDE19}" dt="2020-11-10T10:00:12.255" v="979"/>
          <ac:spMkLst>
            <pc:docMk/>
            <pc:sldMk cId="505120889" sldId="259"/>
            <ac:spMk id="255" creationId="{39C955DC-DC08-4B61-848A-7F883A0E3BCA}"/>
          </ac:spMkLst>
        </pc:spChg>
        <pc:spChg chg="mod">
          <ac:chgData name="Javier Rodríguez Fernández" userId="f8c5861010978cbb" providerId="LiveId" clId="{D6B70D80-81C2-42F1-A6AB-C20DAC8EDE19}" dt="2020-11-10T10:00:12.255" v="979"/>
          <ac:spMkLst>
            <pc:docMk/>
            <pc:sldMk cId="505120889" sldId="259"/>
            <ac:spMk id="256" creationId="{06FC7CC3-B4F9-446D-B455-03D404398AFC}"/>
          </ac:spMkLst>
        </pc:spChg>
        <pc:spChg chg="mod">
          <ac:chgData name="Javier Rodríguez Fernández" userId="f8c5861010978cbb" providerId="LiveId" clId="{D6B70D80-81C2-42F1-A6AB-C20DAC8EDE19}" dt="2020-11-10T10:00:24.685" v="982"/>
          <ac:spMkLst>
            <pc:docMk/>
            <pc:sldMk cId="505120889" sldId="259"/>
            <ac:spMk id="259" creationId="{4D65D794-2405-40A4-9717-42B385B5D96A}"/>
          </ac:spMkLst>
        </pc:spChg>
        <pc:spChg chg="mod">
          <ac:chgData name="Javier Rodríguez Fernández" userId="f8c5861010978cbb" providerId="LiveId" clId="{D6B70D80-81C2-42F1-A6AB-C20DAC8EDE19}" dt="2020-11-10T10:00:24.685" v="982"/>
          <ac:spMkLst>
            <pc:docMk/>
            <pc:sldMk cId="505120889" sldId="259"/>
            <ac:spMk id="260" creationId="{CC960AC2-19F5-420A-8BE7-9C353F72F971}"/>
          </ac:spMkLst>
        </pc:spChg>
        <pc:spChg chg="mod">
          <ac:chgData name="Javier Rodríguez Fernández" userId="f8c5861010978cbb" providerId="LiveId" clId="{D6B70D80-81C2-42F1-A6AB-C20DAC8EDE19}" dt="2020-11-10T10:00:24.685" v="982"/>
          <ac:spMkLst>
            <pc:docMk/>
            <pc:sldMk cId="505120889" sldId="259"/>
            <ac:spMk id="261" creationId="{4AD202EC-9445-48C9-9B5E-11480588293C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2" creationId="{72BF68CD-C4D3-4208-A38E-EF7EA68A1307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3" creationId="{AF948245-FD49-4AF4-9D74-B7E2BF5A66D7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4" creationId="{33EE65B4-2659-477C-A8FF-3352108C435D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5" creationId="{D204E3A3-000A-4FB1-B024-B542D311FAF0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67" creationId="{83B5B7ED-6BD7-4F82-9747-D34E646A20C2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69" creationId="{4489048B-47C6-426D-AAFF-B22EF8AD2D72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71" creationId="{AEA2A3F2-608A-4685-9D39-D4EF19D00D6E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73" creationId="{A7A04E57-FEEE-4CD7-8947-523A122C1764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4" creationId="{46B3759F-C002-4330-A82F-E5FFD6687163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75" creationId="{3034246B-E70B-4711-B625-029BB6C80803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6" creationId="{C3442393-D3EE-4550-944E-47EA47825C94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7" creationId="{B0010F2C-B659-49BB-B70C-5D45C2BC5FCF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8" creationId="{AE2DD642-26D9-4F62-B6D3-3969C818A936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9" creationId="{857013F7-28C7-4875-9F19-F359B61CC0F7}"/>
          </ac:spMkLst>
        </pc:spChg>
        <pc:spChg chg="add mod">
          <ac:chgData name="Javier Rodríguez Fernández" userId="f8c5861010978cbb" providerId="LiveId" clId="{D6B70D80-81C2-42F1-A6AB-C20DAC8EDE19}" dt="2020-11-10T10:01:24.588" v="993" actId="1076"/>
          <ac:spMkLst>
            <pc:docMk/>
            <pc:sldMk cId="505120889" sldId="259"/>
            <ac:spMk id="280" creationId="{3BC7205A-55E5-4770-B4D5-C4AE8D362544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81" creationId="{9DB36EE5-2328-420A-811F-6AFF8ABFFBE5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82" creationId="{AEE81DA3-BCAF-4D40-A887-6D18054A756E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83" creationId="{EE3324F2-4A00-4F11-8D95-F1211612909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2" creationId="{7CFC35ED-B3B7-4BC2-9754-CEC1A913A995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4" creationId="{190C6C88-EFB8-4560-8561-558598C2FBB6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6" creationId="{F5D2AA8D-59B5-44E4-8CA1-DB5A46EF0BF9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8" creationId="{AEB90AFE-C96F-497B-AD71-D8055D30AA11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2" creationId="{C2137EA0-B3E1-40B1-81AF-04CFA8580554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4" creationId="{818D71EF-82A5-4F62-8035-484AFECB734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6" creationId="{2EC7869C-E7BE-46DD-A80E-D7107B57262F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8" creationId="{91AB7B9E-378B-4BFD-8622-3E3B052E11F7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32" creationId="{768CF244-F6A0-4674-A3D4-954E0794BB0A}"/>
          </ac:spMkLst>
        </pc:s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2" creationId="{0E60CD6C-FDE4-4F55-80CC-CBA73D633E1E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31" creationId="{4ED467E5-1529-4031-A5A3-0E9C4F3D41BA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51" creationId="{28538A49-0749-42CD-88C3-F272172BF305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77" creationId="{9F303AE9-9815-4882-AB55-D3459DCAD2E8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78" creationId="{5F272633-B100-465D-AE23-6A40AA2E8854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02" creationId="{194F2042-47D9-42C0-BEC4-CDD22511339D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10" creationId="{C7B3AFFE-4C05-4EC8-809A-5FCA5C23A8E6}"/>
          </ac:grpSpMkLst>
        </pc:grpChg>
        <pc:grpChg chg="add 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29" creationId="{606B1D29-3F81-40BF-900D-247ED43CCEA7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30" creationId="{47A02F8D-3D16-4366-9EA3-4F49FF1DBB00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31" creationId="{AF8BB258-053C-4A35-9175-A3D87A69500F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37" creationId="{C851F369-3C56-4A36-B7E2-3E2BDC77D160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47" creationId="{88BFD2B6-7F2B-4B05-A1CA-ACC4D4473274}"/>
          </ac:grpSpMkLst>
        </pc:grpChg>
        <pc:grpChg chg="add del mod">
          <ac:chgData name="Javier Rodríguez Fernández" userId="f8c5861010978cbb" providerId="LiveId" clId="{D6B70D80-81C2-42F1-A6AB-C20DAC8EDE19}" dt="2020-11-10T10:00:57.914" v="986" actId="165"/>
          <ac:grpSpMkLst>
            <pc:docMk/>
            <pc:sldMk cId="505120889" sldId="259"/>
            <ac:grpSpMk id="183" creationId="{37714721-BE1D-44A8-9EF5-2D9A54FD60AB}"/>
          </ac:grpSpMkLst>
        </pc:grpChg>
        <pc:grpChg chg="add del mod">
          <ac:chgData name="Javier Rodríguez Fernández" userId="f8c5861010978cbb" providerId="LiveId" clId="{D6B70D80-81C2-42F1-A6AB-C20DAC8EDE19}" dt="2020-11-10T09:58:23.065" v="943" actId="478"/>
          <ac:grpSpMkLst>
            <pc:docMk/>
            <pc:sldMk cId="505120889" sldId="259"/>
            <ac:grpSpMk id="205" creationId="{C08A0488-3ECD-46B4-AA9B-467259FBFDB7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06" creationId="{39EF6039-950C-404C-9658-E2437858CE9A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11" creationId="{5B393521-F22D-4119-B391-114F5F88BBAD}"/>
          </ac:grpSpMkLst>
        </pc:grpChg>
        <pc:grpChg chg="add mod ord">
          <ac:chgData name="Javier Rodríguez Fernández" userId="f8c5861010978cbb" providerId="LiveId" clId="{D6B70D80-81C2-42F1-A6AB-C20DAC8EDE19}" dt="2020-11-10T10:02:18.532" v="1011" actId="166"/>
          <ac:grpSpMkLst>
            <pc:docMk/>
            <pc:sldMk cId="505120889" sldId="259"/>
            <ac:grpSpMk id="216" creationId="{8A984A6A-2069-4E1C-ABFE-C107F148288D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17" creationId="{ABC1D4A7-4056-48B2-BFE7-7D045FEE0F10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22" creationId="{1E818916-4F49-484C-9567-0B85565BB945}"/>
          </ac:grpSpMkLst>
        </pc:grpChg>
        <pc:grpChg chg="add del mod">
          <ac:chgData name="Javier Rodríguez Fernández" userId="f8c5861010978cbb" providerId="LiveId" clId="{D6B70D80-81C2-42F1-A6AB-C20DAC8EDE19}" dt="2020-11-10T09:59:27.868" v="971" actId="478"/>
          <ac:grpSpMkLst>
            <pc:docMk/>
            <pc:sldMk cId="505120889" sldId="259"/>
            <ac:grpSpMk id="225" creationId="{7006434A-EBC8-4854-8667-6E66C1C394F0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28" creationId="{4DAB8E0D-BF41-479A-B857-62010B973827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32" creationId="{523137E8-C252-413B-B384-DC9B28233425}"/>
          </ac:grpSpMkLst>
        </pc:grpChg>
        <pc:grpChg chg="add mod">
          <ac:chgData name="Javier Rodríguez Fernández" userId="f8c5861010978cbb" providerId="LiveId" clId="{D6B70D80-81C2-42F1-A6AB-C20DAC8EDE19}" dt="2020-11-10T09:58:56.892" v="948" actId="571"/>
          <ac:grpSpMkLst>
            <pc:docMk/>
            <pc:sldMk cId="505120889" sldId="259"/>
            <ac:grpSpMk id="240" creationId="{F02EC9E1-85A2-4073-99B0-7E45C63DB768}"/>
          </ac:grpSpMkLst>
        </pc:grpChg>
        <pc:grpChg chg="mod">
          <ac:chgData name="Javier Rodríguez Fernández" userId="f8c5861010978cbb" providerId="LiveId" clId="{D6B70D80-81C2-42F1-A6AB-C20DAC8EDE19}" dt="2020-11-10T09:58:56.892" v="948" actId="571"/>
          <ac:grpSpMkLst>
            <pc:docMk/>
            <pc:sldMk cId="505120889" sldId="259"/>
            <ac:grpSpMk id="242" creationId="{E59962F6-65AD-4E68-BDD7-6B2A55D4505A}"/>
          </ac:grpSpMkLst>
        </pc:grpChg>
        <pc:grpChg chg="mod">
          <ac:chgData name="Javier Rodríguez Fernández" userId="f8c5861010978cbb" providerId="LiveId" clId="{D6B70D80-81C2-42F1-A6AB-C20DAC8EDE19}" dt="2020-11-10T09:58:56.892" v="948" actId="571"/>
          <ac:grpSpMkLst>
            <pc:docMk/>
            <pc:sldMk cId="505120889" sldId="259"/>
            <ac:grpSpMk id="246" creationId="{AE7F8CEC-473A-424F-9B60-DCDBAAC25B1F}"/>
          </ac:grpSpMkLst>
        </pc:grpChg>
        <pc:grpChg chg="add del mod">
          <ac:chgData name="Javier Rodríguez Fernández" userId="f8c5861010978cbb" providerId="LiveId" clId="{D6B70D80-81C2-42F1-A6AB-C20DAC8EDE19}" dt="2020-11-10T10:00:14.051" v="980"/>
          <ac:grpSpMkLst>
            <pc:docMk/>
            <pc:sldMk cId="505120889" sldId="259"/>
            <ac:grpSpMk id="251" creationId="{4603E9EA-B308-4F94-B4F8-54066A90F86F}"/>
          </ac:grpSpMkLst>
        </pc:grpChg>
        <pc:grpChg chg="add mod ord">
          <ac:chgData name="Javier Rodríguez Fernández" userId="f8c5861010978cbb" providerId="LiveId" clId="{D6B70D80-81C2-42F1-A6AB-C20DAC8EDE19}" dt="2020-11-10T10:02:22.380" v="1012" actId="166"/>
          <ac:grpSpMkLst>
            <pc:docMk/>
            <pc:sldMk cId="505120889" sldId="259"/>
            <ac:grpSpMk id="257" creationId="{1B615346-6D77-4293-B37F-169C5A404686}"/>
          </ac:grpSpMkLst>
        </pc:grpChg>
        <pc:grpChg chg="mod">
          <ac:chgData name="Javier Rodríguez Fernández" userId="f8c5861010978cbb" providerId="LiveId" clId="{D6B70D80-81C2-42F1-A6AB-C20DAC8EDE19}" dt="2020-11-10T10:00:24.685" v="982"/>
          <ac:grpSpMkLst>
            <pc:docMk/>
            <pc:sldMk cId="505120889" sldId="259"/>
            <ac:grpSpMk id="258" creationId="{FB4ED629-56F8-4F6A-88D8-4B544152821E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296" creationId="{E302B4BF-27AA-47BE-9030-FA1CFB546F9D}"/>
          </ac:grpSpMkLst>
        </pc:grp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3" creationId="{F9F795C6-658B-4B83-9B98-D5E82F14D53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4" creationId="{FA5C2E74-0C73-4BC1-A78F-8B003C70C08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9" creationId="{D401BB65-B97B-4B41-A58F-CE3C95999A5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0" creationId="{E0DD37CA-5DDC-4B78-836A-A2E93537643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1" creationId="{A9D55C7B-2F8A-4978-9035-0FAA24A19F3F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" creationId="{9E488D0B-2355-4D24-ACD3-BED94BEBAD62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3" creationId="{79358457-603E-45B2-B303-BC6E9ACF9EAB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" creationId="{A5395C0B-2D43-4933-B006-B9A2AE26ADF5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" creationId="{51168D4D-A692-45AB-AEFC-9AF2B8018982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6" creationId="{7DCF876E-576C-4282-A6DC-C604A6C06190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7" creationId="{21496145-B86B-4A4C-8875-9F68644BFCAA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8" creationId="{70C0FDAA-77CE-40D6-B057-595307E1296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5" creationId="{7E0059B5-C7F9-4865-9803-87BC25DD4391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6" creationId="{A1025E5E-FCEC-44D3-9A56-78F420C5110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7" creationId="{3C8CC80E-345E-4AFE-BE9B-8E2FF9CAC5CE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8" creationId="{A81D0991-4B1A-41AB-91B0-D464A6615F6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9" creationId="{6DD6C3EC-A0F1-4669-842E-127649DA2E1B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0" creationId="{5C1C0C69-EC98-4A95-BE45-64F198EA24A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1" creationId="{CE17D122-5C3F-4698-A9DD-1BC193C8BE8D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2" creationId="{69F7BE5D-5820-464C-B087-B1AB9FD44E3D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3" creationId="{E6591A65-0252-4C87-83A2-6367BF2E6E28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85" creationId="{ACBF5947-EFB9-4A8B-9706-D57BC553CC3B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86" creationId="{1D4EBB9E-359D-47E0-BEB4-D1DA2F47C6F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1" creationId="{7E85A08A-70E1-44D0-8B97-1A80811FB2A7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2" creationId="{171948D7-BD11-41F5-9952-7C6E4F7736C3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3" creationId="{1E6174F6-37DB-406A-843C-6549F981B47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4" creationId="{41136330-DF92-4BF1-8D70-BE1A468959F7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5" creationId="{E1052C1A-AA72-4F5C-A54D-04C83D94016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6" creationId="{32C64CE8-5A8D-499B-A865-87965B661FE5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7" creationId="{FC2BF706-6CC7-4B78-8F34-53CC7788B83F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8" creationId="{AA8D9832-4FFA-4F88-9F13-A7E05083B3D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9" creationId="{F7793AB1-113D-4418-8A02-BB28C105D89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00" creationId="{FF199D61-3B36-4948-9D14-FFF334B6D510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35" creationId="{B898B4E1-08E4-4AB7-A4AF-101BFF5FC808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36" creationId="{73C6D0C9-13F2-4ADF-B3B0-26FA9AB8118A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1" creationId="{95DB283B-8C90-44B0-9623-CE2D27327D3A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2" creationId="{40FE7DF8-BB39-43FE-A89B-3A31D367487E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3" creationId="{26F441B5-F6F2-44EE-B9D4-8EFF26F049AF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4" creationId="{E5B65A61-BC18-4201-8B31-9B039A0C5DC6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5" creationId="{948D107F-8097-4508-84B5-22DF509DF512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6" creationId="{2D6DE8E4-00ED-4A71-9BB6-9AA81033FC0C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8" creationId="{13A48E1C-BEA3-483D-B992-568739F60265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9" creationId="{5C8E6D77-8338-4823-BDE0-815B27374D20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50" creationId="{1A840444-CE00-45D5-B856-D39BFB9EB783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51" creationId="{C00334C6-5699-401A-B9BE-42E23784574D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2" creationId="{2A7482D6-97CA-4927-AE89-BE5B5B7CE958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3" creationId="{F67D4CC1-A1C3-4F06-81DD-2BE8AD3C772A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4" creationId="{D14F4BE8-1A36-411B-8C4F-FB8F56031E2E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5" creationId="{19B8C4EE-9B5F-42AC-BC13-E4C2A00D01E7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6" creationId="{A874F44E-2710-4EB9-8E42-ECE9FC76304F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7" creationId="{0A2CF9F5-C15E-46C4-882B-56E6CBEF775F}"/>
          </ac:cxnSpMkLst>
        </pc:cxnChg>
        <pc:cxnChg chg="add mod">
          <ac:chgData name="Javier Rodríguez Fernández" userId="f8c5861010978cbb" providerId="LiveId" clId="{D6B70D80-81C2-42F1-A6AB-C20DAC8EDE19}" dt="2020-11-10T09:59:09.226" v="969" actId="14100"/>
          <ac:cxnSpMkLst>
            <pc:docMk/>
            <pc:sldMk cId="505120889" sldId="259"/>
            <ac:cxnSpMk id="164" creationId="{50913573-C706-4AC5-827F-92FBD25DB014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66" creationId="{8D222DD6-1BBF-43AC-9D4E-D887A466AC5E}"/>
          </ac:cxnSpMkLst>
        </pc:cxnChg>
        <pc:cxnChg chg="add mod">
          <ac:chgData name="Javier Rodríguez Fernández" userId="f8c5861010978cbb" providerId="LiveId" clId="{D6B70D80-81C2-42F1-A6AB-C20DAC8EDE19}" dt="2020-11-10T09:59:17.111" v="970" actId="14100"/>
          <ac:cxnSpMkLst>
            <pc:docMk/>
            <pc:sldMk cId="505120889" sldId="259"/>
            <ac:cxnSpMk id="167" creationId="{4B94AD27-C7F8-425F-82FE-5F335C1D6492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69" creationId="{10D06AC4-F70E-414A-8462-290121C2B021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70" creationId="{D9C29404-3506-4CF7-BEF0-C7D41302F8CB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71" creationId="{9E2908A3-2F09-436D-ABEE-DDE39125B6FB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72" creationId="{26D8C322-A8F8-4FA6-A1A0-C5E44ECBFF54}"/>
          </ac:cxnSpMkLst>
        </pc:cxnChg>
        <pc:cxnChg chg="mod topLvl">
          <ac:chgData name="Javier Rodríguez Fernández" userId="f8c5861010978cbb" providerId="LiveId" clId="{D6B70D80-81C2-42F1-A6AB-C20DAC8EDE19}" dt="2020-11-10T10:01:26.989" v="994" actId="14100"/>
          <ac:cxnSpMkLst>
            <pc:docMk/>
            <pc:sldMk cId="505120889" sldId="259"/>
            <ac:cxnSpMk id="184" creationId="{64F50205-91EC-4A30-9E38-56ECE3D9E61B}"/>
          </ac:cxnSpMkLst>
        </pc:cxnChg>
        <pc:cxnChg chg="mod topLvl">
          <ac:chgData name="Javier Rodríguez Fernández" userId="f8c5861010978cbb" providerId="LiveId" clId="{D6B70D80-81C2-42F1-A6AB-C20DAC8EDE19}" dt="2020-11-10T10:01:36.558" v="996" actId="14100"/>
          <ac:cxnSpMkLst>
            <pc:docMk/>
            <pc:sldMk cId="505120889" sldId="259"/>
            <ac:cxnSpMk id="185" creationId="{861B4A71-63D0-4505-AD76-80C4DBC1E84C}"/>
          </ac:cxnSpMkLst>
        </pc:cxnChg>
        <pc:cxnChg chg="mod topLvl">
          <ac:chgData name="Javier Rodríguez Fernández" userId="f8c5861010978cbb" providerId="LiveId" clId="{D6B70D80-81C2-42F1-A6AB-C20DAC8EDE19}" dt="2020-11-10T10:01:38.742" v="997" actId="14100"/>
          <ac:cxnSpMkLst>
            <pc:docMk/>
            <pc:sldMk cId="505120889" sldId="259"/>
            <ac:cxnSpMk id="187" creationId="{145CB2C5-D80B-4DE4-B4C4-DE4968FB35DD}"/>
          </ac:cxnSpMkLst>
        </pc:cxnChg>
        <pc:cxnChg chg="mod topLvl">
          <ac:chgData name="Javier Rodríguez Fernández" userId="f8c5861010978cbb" providerId="LiveId" clId="{D6B70D80-81C2-42F1-A6AB-C20DAC8EDE19}" dt="2020-11-10T10:01:04.519" v="988" actId="14100"/>
          <ac:cxnSpMkLst>
            <pc:docMk/>
            <pc:sldMk cId="505120889" sldId="259"/>
            <ac:cxnSpMk id="189" creationId="{3CF2948E-846E-4BD8-B48C-C5B8A4BF76B6}"/>
          </ac:cxnSpMkLst>
        </pc:cxnChg>
        <pc:cxnChg chg="mod topLvl">
          <ac:chgData name="Javier Rodríguez Fernández" userId="f8c5861010978cbb" providerId="LiveId" clId="{D6B70D80-81C2-42F1-A6AB-C20DAC8EDE19}" dt="2020-11-10T10:01:07.845" v="989" actId="14100"/>
          <ac:cxnSpMkLst>
            <pc:docMk/>
            <pc:sldMk cId="505120889" sldId="259"/>
            <ac:cxnSpMk id="191" creationId="{71CAF223-CAA7-441A-80FC-F50D1AF0712E}"/>
          </ac:cxnSpMkLst>
        </pc:cxnChg>
        <pc:cxnChg chg="mod topLvl">
          <ac:chgData name="Javier Rodríguez Fernández" userId="f8c5861010978cbb" providerId="LiveId" clId="{D6B70D80-81C2-42F1-A6AB-C20DAC8EDE19}" dt="2020-11-10T10:01:30.734" v="995" actId="14100"/>
          <ac:cxnSpMkLst>
            <pc:docMk/>
            <pc:sldMk cId="505120889" sldId="259"/>
            <ac:cxnSpMk id="192" creationId="{47BAD579-AEE8-47B2-BE00-3689605CDDA8}"/>
          </ac:cxnSpMkLst>
        </pc:cxnChg>
        <pc:cxnChg chg="mod topLvl">
          <ac:chgData name="Javier Rodríguez Fernández" userId="f8c5861010978cbb" providerId="LiveId" clId="{D6B70D80-81C2-42F1-A6AB-C20DAC8EDE19}" dt="2020-11-10T10:01:40.709" v="998" actId="14100"/>
          <ac:cxnSpMkLst>
            <pc:docMk/>
            <pc:sldMk cId="505120889" sldId="259"/>
            <ac:cxnSpMk id="200" creationId="{742FBF6B-BAAB-4349-BE98-D1F2528A3CB2}"/>
          </ac:cxnSpMkLst>
        </pc:cxnChg>
        <pc:cxnChg chg="mod topLvl">
          <ac:chgData name="Javier Rodríguez Fernández" userId="f8c5861010978cbb" providerId="LiveId" clId="{D6B70D80-81C2-42F1-A6AB-C20DAC8EDE19}" dt="2020-11-10T10:01:42.654" v="999" actId="14100"/>
          <ac:cxnSpMkLst>
            <pc:docMk/>
            <pc:sldMk cId="505120889" sldId="259"/>
            <ac:cxnSpMk id="201" creationId="{61A61344-B65D-488B-BB16-AF2AA8BC2FF5}"/>
          </ac:cxnSpMkLst>
        </pc:cxnChg>
        <pc:cxnChg chg="mod topLvl">
          <ac:chgData name="Javier Rodríguez Fernández" userId="f8c5861010978cbb" providerId="LiveId" clId="{D6B70D80-81C2-42F1-A6AB-C20DAC8EDE19}" dt="2020-11-10T10:01:44.638" v="1000" actId="14100"/>
          <ac:cxnSpMkLst>
            <pc:docMk/>
            <pc:sldMk cId="505120889" sldId="259"/>
            <ac:cxnSpMk id="202" creationId="{A4A891B2-557B-4FDE-ADB8-AD6ED0E10CA0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04" creationId="{4499A14B-8979-47D7-BBCE-E92B781B83B1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07" creationId="{DE2F4082-6416-4F7B-A7E4-35530C96E9EA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10" creationId="{EA10BC20-6783-4E11-BE64-DB7EB0116DD8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12" creationId="{88B7D309-8ACD-48A4-8404-B5644225D965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13" creationId="{819ED5C4-E9D0-460C-9389-F3A92B88F5A8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14" creationId="{EB6E0291-41D2-431E-8005-D4E49E08D1A4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0" creationId="{E4BA3567-F5F6-4B02-97E6-584C8C9F5593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1" creationId="{89FFFC8E-DECB-4197-9329-BDED9F04D53B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23" creationId="{98963569-741B-4D90-A023-66DFE1438110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24" creationId="{427D8984-2130-4E90-9B8C-D41A7C5B96EC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6" creationId="{71DEA13B-0132-48ED-877E-7B78E6DCEB64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7" creationId="{159B6D1F-0AF4-4940-B70A-964CB60E9399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9" creationId="{C3AC8B73-D92E-48FE-9AFC-1AD51D71565B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33" creationId="{71AC8D47-5F1E-4231-BB6E-E4079225B0A5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34" creationId="{1988A5ED-A221-4B83-B7B9-904EB9D53582}"/>
          </ac:cxnSpMkLst>
        </pc:cxnChg>
        <pc:cxnChg chg="add del mod">
          <ac:chgData name="Javier Rodríguez Fernández" userId="f8c5861010978cbb" providerId="LiveId" clId="{D6B70D80-81C2-42F1-A6AB-C20DAC8EDE19}" dt="2020-11-10T09:58:19.641" v="941" actId="478"/>
          <ac:cxnSpMkLst>
            <pc:docMk/>
            <pc:sldMk cId="505120889" sldId="259"/>
            <ac:cxnSpMk id="238" creationId="{E664C082-AAA8-4C91-964F-472AC8F502B0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1" creationId="{A1A07114-0777-474E-9C6B-7D21B5189F63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4" creationId="{6CD5CC48-CFB8-4BB3-8931-4260C6824647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7" creationId="{C3F1EF86-8F73-4C39-8C78-3670853CC9CF}"/>
          </ac:cxnSpMkLst>
        </pc:cxnChg>
        <pc:cxnChg chg="mod">
          <ac:chgData name="Javier Rodríguez Fernández" userId="f8c5861010978cbb" providerId="LiveId" clId="{D6B70D80-81C2-42F1-A6AB-C20DAC8EDE19}" dt="2020-11-10T09:58:56.892" v="948" actId="571"/>
          <ac:cxnSpMkLst>
            <pc:docMk/>
            <pc:sldMk cId="505120889" sldId="259"/>
            <ac:cxnSpMk id="248" creationId="{65DBF6A9-6960-4AD5-8EE1-6E947F3A6B99}"/>
          </ac:cxnSpMkLst>
        </pc:cxnChg>
        <pc:cxnChg chg="mod">
          <ac:chgData name="Javier Rodríguez Fernández" userId="f8c5861010978cbb" providerId="LiveId" clId="{D6B70D80-81C2-42F1-A6AB-C20DAC8EDE19}" dt="2020-11-10T09:58:56.892" v="948" actId="571"/>
          <ac:cxnSpMkLst>
            <pc:docMk/>
            <pc:sldMk cId="505120889" sldId="259"/>
            <ac:cxnSpMk id="249" creationId="{13255FF7-B080-458C-98A7-4098D7EC4DCA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0" creationId="{B97DB6A6-4BD4-4083-9D55-56025CEA76D1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2" creationId="{26C24449-FFDE-4A36-8C1A-9A86DDE438E3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3" creationId="{3299EF98-DB03-4554-A36B-5D897B459D12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4" creationId="{39603D8E-9687-4FFD-9002-62C8555F32A5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66" creationId="{1EE1AD7F-5EB9-4A7A-94CB-AF4CA453AF82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68" creationId="{AB53F7DB-F7E2-4D6E-993B-28BECB243769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70" creationId="{A23C5F6D-9A25-4146-86D3-2E9CCAB3892C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72" creationId="{F69DAF6B-C3C2-4178-93D2-D843014A07A2}"/>
          </ac:cxnSpMkLst>
        </pc:cxnChg>
        <pc:cxnChg chg="add mod">
          <ac:chgData name="Javier Rodríguez Fernández" userId="f8c5861010978cbb" providerId="LiveId" clId="{D6B70D80-81C2-42F1-A6AB-C20DAC8EDE19}" dt="2020-11-10T10:01:51.775" v="1004" actId="14100"/>
          <ac:cxnSpMkLst>
            <pc:docMk/>
            <pc:sldMk cId="505120889" sldId="259"/>
            <ac:cxnSpMk id="284" creationId="{670ED95E-AAF4-4DE2-A87C-85BF096CD37D}"/>
          </ac:cxnSpMkLst>
        </pc:cxnChg>
        <pc:cxnChg chg="add mod">
          <ac:chgData name="Javier Rodríguez Fernández" userId="f8c5861010978cbb" providerId="LiveId" clId="{D6B70D80-81C2-42F1-A6AB-C20DAC8EDE19}" dt="2020-11-10T10:01:58.275" v="1007" actId="14100"/>
          <ac:cxnSpMkLst>
            <pc:docMk/>
            <pc:sldMk cId="505120889" sldId="259"/>
            <ac:cxnSpMk id="285" creationId="{A434911B-95DC-417A-96E7-C678B6BE60DE}"/>
          </ac:cxnSpMkLst>
        </pc:cxnChg>
        <pc:cxnChg chg="add mod">
          <ac:chgData name="Javier Rodríguez Fernández" userId="f8c5861010978cbb" providerId="LiveId" clId="{D6B70D80-81C2-42F1-A6AB-C20DAC8EDE19}" dt="2020-11-10T10:02:06.748" v="1010" actId="14100"/>
          <ac:cxnSpMkLst>
            <pc:docMk/>
            <pc:sldMk cId="505120889" sldId="259"/>
            <ac:cxnSpMk id="286" creationId="{76CC8840-B7B5-4002-8FD2-762A108D84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BF8-98C1-4DD5-AE12-8EC96C9F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88C8-0D4B-491F-A109-2205BEED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88DA-31FC-42CD-B7F4-0281513B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EB7C-8613-4FF1-9AAE-C9490F2E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97FD-7280-4773-A929-EBC8E0D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8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D51C-A6EC-42BC-9AA8-BFD7B0F7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72FB7-1C5A-4DAA-B3D7-16032CD2A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3F52-24AD-4589-B150-9166F7C5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F317-F9E3-48FE-ACBF-2F6710F1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3E3D-D7D0-4F8C-A205-ECC8A40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EA87C-2E9D-49E4-9AE8-914CBAB3C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FEF2A-3A61-400A-BFEA-DBEE3096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ED90-671A-4E27-A5DC-0AC7892E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37A7-AFD6-4BC4-B236-38607645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99D7-9553-4187-A801-F716EE67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370-33C6-4827-84BC-6672A8E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337F-4E41-40AC-AA76-FEA4D27D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C9FC-064F-4540-AE36-B326CD2B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954F-C961-488F-977E-2EA1749D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44AE-EF23-4936-94D3-D411E420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5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ADD1-06BD-4C1C-9AAC-E928B8F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C2C0-A9AE-420F-8838-8FE0599F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947C-A895-435C-A4D5-C969855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C85F-C816-4151-98A1-40D597A8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7A2-9DCD-45EB-9534-FF00C750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F9EB-27BC-416E-A2A4-918DA25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2683-EC6E-4648-8441-EE665DBFE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FBDF4-A68E-4653-80F5-D747A168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966B-A9E5-4497-8368-E1582D7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8D8C2-48E3-4291-994E-A07C5D0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09D2-AA73-40E6-8585-FE868C3E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8AED-D306-478E-A362-6676E418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9E95-911D-48AD-A252-B93C7AF3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810C-FDF7-412E-876D-85FACAA1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36E8-3E9C-4896-96D5-DC27AEE0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A949D-C4BD-48F1-8F98-6135CE356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1996F-4261-4EAF-AA69-D958260A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2B7C0-8CF4-4247-8864-6F0F21B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585F-9B0C-45D6-B3FE-431FCDC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4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E1A3-638C-4AAD-83B9-7AF4983C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1AB0D-A3B7-48C8-9028-3059D2E0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763C-B280-4F0E-98A9-6E46F44E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C68B5-2EEB-41AA-9B34-C9D12DC4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1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66F68-73A0-4C71-B5B8-46521FF8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9B5E8-98A8-4A5A-B7C9-0ADEFD17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7C62-C389-459B-ADFD-091A795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3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D18-064E-4F6F-9285-1B53759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2C67-CDC5-4D6C-A277-215AA55B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EE7DD-9425-4987-A457-A576EA9C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6DCE-413D-4816-B235-CBF8DFF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0039-2631-4FE2-AED8-45B9A41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FC49-C695-4A63-B263-AB61F073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A93D-8DC2-49BB-AB46-25E14E06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7DCBA-08B2-4E91-B39F-8ED3BEAB9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4607-9178-4B9E-8433-CB6EC29E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67FC5-3465-420C-81BE-C9D0AA8D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2B00-45AE-4F53-B66E-04A52CA9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73FE-DFA8-4CE4-ACAF-DB49FC40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9122F-1633-46CB-8A23-E60BCA4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39DB-0194-4649-B0D4-83E9579F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14D1-0BDF-4A9F-B14F-4C9B36AC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1E10-DBD0-41AF-980E-9CC06D10DE9E}" type="datetimeFigureOut">
              <a:rPr lang="es-ES" smtClean="0"/>
              <a:t>10/11/2020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E323-DB23-4D49-9952-9046FBDD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6C07-58DE-4B97-A85C-F163666B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0CD6C-FDE4-4F55-80CC-CBA73D633E1E}"/>
              </a:ext>
            </a:extLst>
          </p:cNvPr>
          <p:cNvGrpSpPr/>
          <p:nvPr/>
        </p:nvGrpSpPr>
        <p:grpSpPr>
          <a:xfrm>
            <a:off x="1157535" y="541874"/>
            <a:ext cx="2437655" cy="2192910"/>
            <a:chOff x="3728015" y="1840172"/>
            <a:chExt cx="2437655" cy="219291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F795C6-658B-4B83-9B98-D5E82F14D53C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3728018" y="2755166"/>
              <a:ext cx="1980452" cy="2748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5C2E74-0C73-4BC1-A78F-8B003C70C086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3728018" y="2165311"/>
              <a:ext cx="1980452" cy="864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467682-A24C-4E8A-BA20-4EEEA71A0158}"/>
                </a:ext>
              </a:extLst>
            </p:cNvPr>
            <p:cNvGrpSpPr/>
            <p:nvPr/>
          </p:nvGrpSpPr>
          <p:grpSpPr>
            <a:xfrm>
              <a:off x="3728015" y="1840172"/>
              <a:ext cx="2437655" cy="2192910"/>
              <a:chOff x="3728015" y="1840172"/>
              <a:chExt cx="2437655" cy="219291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FB94FCB-A843-408C-AB5D-356E10FBCF61}"/>
                  </a:ext>
                </a:extLst>
              </p:cNvPr>
              <p:cNvSpPr/>
              <p:nvPr/>
            </p:nvSpPr>
            <p:spPr>
              <a:xfrm>
                <a:off x="5708470" y="19367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8A6500-CE42-400A-B3F8-5A6CC8292CE0}"/>
                  </a:ext>
                </a:extLst>
              </p:cNvPr>
              <p:cNvSpPr/>
              <p:nvPr/>
            </p:nvSpPr>
            <p:spPr>
              <a:xfrm>
                <a:off x="5708470" y="252656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9FA2955-4835-43B3-BB64-E4FFBCCA2382}"/>
                  </a:ext>
                </a:extLst>
              </p:cNvPr>
              <p:cNvSpPr/>
              <p:nvPr/>
            </p:nvSpPr>
            <p:spPr>
              <a:xfrm>
                <a:off x="5708470" y="34858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401BB65-B97B-4B41-A58F-CE3C95999A5C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>
                <a:off x="3728015" y="1840172"/>
                <a:ext cx="1980455" cy="3251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0DD37CA-5DDC-4B78-836A-A2E93537643C}"/>
                  </a:ext>
                </a:extLst>
              </p:cNvPr>
              <p:cNvCxnSpPr>
                <a:stCxn id="6" idx="6"/>
                <a:endCxn id="17" idx="2"/>
              </p:cNvCxnSpPr>
              <p:nvPr/>
            </p:nvCxnSpPr>
            <p:spPr>
              <a:xfrm>
                <a:off x="3728017" y="2440136"/>
                <a:ext cx="1980453" cy="315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9D55C7B-2F8A-4978-9035-0FAA24A19F3F}"/>
                  </a:ext>
                </a:extLst>
              </p:cNvPr>
              <p:cNvCxnSpPr>
                <a:stCxn id="7" idx="6"/>
                <a:endCxn id="18" idx="2"/>
              </p:cNvCxnSpPr>
              <p:nvPr/>
            </p:nvCxnSpPr>
            <p:spPr>
              <a:xfrm>
                <a:off x="3728018" y="3029991"/>
                <a:ext cx="1980452" cy="68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E488D0B-2355-4D24-ACD3-BED94BEBAD62}"/>
                  </a:ext>
                </a:extLst>
              </p:cNvPr>
              <p:cNvCxnSpPr>
                <a:stCxn id="8" idx="6"/>
                <a:endCxn id="18" idx="2"/>
              </p:cNvCxnSpPr>
              <p:nvPr/>
            </p:nvCxnSpPr>
            <p:spPr>
              <a:xfrm flipV="1">
                <a:off x="3728015" y="3714417"/>
                <a:ext cx="1980455" cy="3186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9358457-603E-45B2-B303-BC6E9ACF9EAB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 flipV="1">
                <a:off x="3728015" y="2755166"/>
                <a:ext cx="1980455" cy="1277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5395C0B-2D43-4933-B006-B9A2AE26ADF5}"/>
                  </a:ext>
                </a:extLst>
              </p:cNvPr>
              <p:cNvCxnSpPr>
                <a:stCxn id="8" idx="6"/>
                <a:endCxn id="16" idx="2"/>
              </p:cNvCxnSpPr>
              <p:nvPr/>
            </p:nvCxnSpPr>
            <p:spPr>
              <a:xfrm flipV="1">
                <a:off x="3728015" y="2165311"/>
                <a:ext cx="1980455" cy="186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1168D4D-A692-45AB-AEFC-9AF2B8018982}"/>
                  </a:ext>
                </a:extLst>
              </p:cNvPr>
              <p:cNvCxnSpPr>
                <a:stCxn id="6" idx="6"/>
                <a:endCxn id="16" idx="2"/>
              </p:cNvCxnSpPr>
              <p:nvPr/>
            </p:nvCxnSpPr>
            <p:spPr>
              <a:xfrm flipV="1">
                <a:off x="3728017" y="2165311"/>
                <a:ext cx="1980453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DCF876E-576C-4282-A6DC-C604A6C06190}"/>
                  </a:ext>
                </a:extLst>
              </p:cNvPr>
              <p:cNvCxnSpPr>
                <a:stCxn id="6" idx="6"/>
                <a:endCxn id="18" idx="2"/>
              </p:cNvCxnSpPr>
              <p:nvPr/>
            </p:nvCxnSpPr>
            <p:spPr>
              <a:xfrm>
                <a:off x="3728017" y="2440136"/>
                <a:ext cx="1980453" cy="1274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1496145-B86B-4A4C-8875-9F68644BFCAA}"/>
                  </a:ext>
                </a:extLst>
              </p:cNvPr>
              <p:cNvCxnSpPr>
                <a:stCxn id="9" idx="6"/>
                <a:endCxn id="17" idx="2"/>
              </p:cNvCxnSpPr>
              <p:nvPr/>
            </p:nvCxnSpPr>
            <p:spPr>
              <a:xfrm>
                <a:off x="3728015" y="1850281"/>
                <a:ext cx="1980455" cy="9048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0C0FDAA-77CE-40D6-B057-595307E1296C}"/>
                  </a:ext>
                </a:extLst>
              </p:cNvPr>
              <p:cNvCxnSpPr>
                <a:stCxn id="9" idx="6"/>
                <a:endCxn id="18" idx="2"/>
              </p:cNvCxnSpPr>
              <p:nvPr/>
            </p:nvCxnSpPr>
            <p:spPr>
              <a:xfrm>
                <a:off x="3728015" y="1850281"/>
                <a:ext cx="1980455" cy="1864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467E5-1529-4031-A5A3-0E9C4F3D41BA}"/>
              </a:ext>
            </a:extLst>
          </p:cNvPr>
          <p:cNvGrpSpPr/>
          <p:nvPr/>
        </p:nvGrpSpPr>
        <p:grpSpPr>
          <a:xfrm>
            <a:off x="3595190" y="867013"/>
            <a:ext cx="5372393" cy="1549106"/>
            <a:chOff x="3595190" y="867013"/>
            <a:chExt cx="5372393" cy="15491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CACCFE-1699-4190-98BD-AF8AB9167A50}"/>
                </a:ext>
              </a:extLst>
            </p:cNvPr>
            <p:cNvSpPr/>
            <p:nvPr/>
          </p:nvSpPr>
          <p:spPr>
            <a:xfrm>
              <a:off x="5620389" y="102775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A4BA79-FDB3-4A0B-A670-C2572D1131BE}"/>
                </a:ext>
              </a:extLst>
            </p:cNvPr>
            <p:cNvSpPr/>
            <p:nvPr/>
          </p:nvSpPr>
          <p:spPr>
            <a:xfrm>
              <a:off x="5620389" y="16176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206501-61C9-4D6D-BED4-578ECF5B5A9E}"/>
                </a:ext>
              </a:extLst>
            </p:cNvPr>
            <p:cNvSpPr/>
            <p:nvPr/>
          </p:nvSpPr>
          <p:spPr>
            <a:xfrm>
              <a:off x="7372244" y="1304003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E0059B5-C7F9-4865-9803-87BC25DD4391}"/>
                </a:ext>
              </a:extLst>
            </p:cNvPr>
            <p:cNvCxnSpPr>
              <a:stCxn id="16" idx="6"/>
              <a:endCxn id="32" idx="2"/>
            </p:cNvCxnSpPr>
            <p:nvPr/>
          </p:nvCxnSpPr>
          <p:spPr>
            <a:xfrm>
              <a:off x="3595190" y="867013"/>
              <a:ext cx="2025199" cy="389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025E5E-FCEC-44D3-9A56-78F420C51104}"/>
                </a:ext>
              </a:extLst>
            </p:cNvPr>
            <p:cNvCxnSpPr>
              <a:stCxn id="16" idx="6"/>
              <a:endCxn id="33" idx="2"/>
            </p:cNvCxnSpPr>
            <p:nvPr/>
          </p:nvCxnSpPr>
          <p:spPr>
            <a:xfrm>
              <a:off x="3595190" y="867013"/>
              <a:ext cx="2025199" cy="9791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8CC80E-345E-4AFE-BE9B-8E2FF9CAC5CE}"/>
                </a:ext>
              </a:extLst>
            </p:cNvPr>
            <p:cNvCxnSpPr>
              <a:stCxn id="17" idx="6"/>
              <a:endCxn id="32" idx="2"/>
            </p:cNvCxnSpPr>
            <p:nvPr/>
          </p:nvCxnSpPr>
          <p:spPr>
            <a:xfrm flipV="1">
              <a:off x="3595190" y="1256358"/>
              <a:ext cx="2025199" cy="2005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1D0991-4B1A-41AB-91B0-D464A6615F66}"/>
                </a:ext>
              </a:extLst>
            </p:cNvPr>
            <p:cNvCxnSpPr>
              <a:stCxn id="17" idx="6"/>
              <a:endCxn id="33" idx="2"/>
            </p:cNvCxnSpPr>
            <p:nvPr/>
          </p:nvCxnSpPr>
          <p:spPr>
            <a:xfrm>
              <a:off x="3595190" y="1456868"/>
              <a:ext cx="2025199" cy="3893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DD6C3EC-A0F1-4669-842E-127649DA2E1B}"/>
                </a:ext>
              </a:extLst>
            </p:cNvPr>
            <p:cNvCxnSpPr>
              <a:stCxn id="18" idx="6"/>
              <a:endCxn id="33" idx="2"/>
            </p:cNvCxnSpPr>
            <p:nvPr/>
          </p:nvCxnSpPr>
          <p:spPr>
            <a:xfrm flipV="1">
              <a:off x="3595190" y="1846212"/>
              <a:ext cx="2025199" cy="5699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C1C0C69-EC98-4A95-BE45-64F198EA24A4}"/>
                </a:ext>
              </a:extLst>
            </p:cNvPr>
            <p:cNvCxnSpPr>
              <a:stCxn id="18" idx="6"/>
              <a:endCxn id="32" idx="2"/>
            </p:cNvCxnSpPr>
            <p:nvPr/>
          </p:nvCxnSpPr>
          <p:spPr>
            <a:xfrm flipV="1">
              <a:off x="3595190" y="1256358"/>
              <a:ext cx="2025199" cy="11597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17D122-5C3F-4698-A9DD-1BC193C8BE8D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6077589" y="1256358"/>
              <a:ext cx="1294655" cy="2762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F7BE5D-5820-464C-B087-B1AB9FD44E3D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6077589" y="1532603"/>
              <a:ext cx="1294655" cy="3136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591A65-0252-4C87-83A2-6367BF2E6E28}"/>
                </a:ext>
              </a:extLst>
            </p:cNvPr>
            <p:cNvCxnSpPr>
              <a:stCxn id="34" idx="6"/>
              <a:endCxn id="44" idx="1"/>
            </p:cNvCxnSpPr>
            <p:nvPr/>
          </p:nvCxnSpPr>
          <p:spPr>
            <a:xfrm flipV="1">
              <a:off x="7829444" y="1532264"/>
              <a:ext cx="658847" cy="33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E30C4DD-7D1B-4EDA-8740-BDD3ACC1CCC5}"/>
                    </a:ext>
                  </a:extLst>
                </p:cNvPr>
                <p:cNvSpPr txBox="1"/>
                <p:nvPr/>
              </p:nvSpPr>
              <p:spPr>
                <a:xfrm>
                  <a:off x="8488291" y="1316820"/>
                  <a:ext cx="47929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E30C4DD-7D1B-4EDA-8740-BDD3ACC1C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291" y="1316820"/>
                  <a:ext cx="47929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538A49-0749-42CD-88C3-F272172BF305}"/>
              </a:ext>
            </a:extLst>
          </p:cNvPr>
          <p:cNvGrpSpPr/>
          <p:nvPr/>
        </p:nvGrpSpPr>
        <p:grpSpPr>
          <a:xfrm>
            <a:off x="700335" y="323383"/>
            <a:ext cx="457203" cy="2640001"/>
            <a:chOff x="3270815" y="1621681"/>
            <a:chExt cx="457203" cy="26400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C8EFE4-6908-43D6-B6D9-4AD248F320A0}"/>
                </a:ext>
              </a:extLst>
            </p:cNvPr>
            <p:cNvGrpSpPr/>
            <p:nvPr/>
          </p:nvGrpSpPr>
          <p:grpSpPr>
            <a:xfrm>
              <a:off x="3270815" y="1621681"/>
              <a:ext cx="457203" cy="2640001"/>
              <a:chOff x="3270815" y="1621681"/>
              <a:chExt cx="457203" cy="26400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DD888A7-03C6-4E3F-8A32-01C8AA3D3637}"/>
                  </a:ext>
                </a:extLst>
              </p:cNvPr>
              <p:cNvSpPr/>
              <p:nvPr/>
            </p:nvSpPr>
            <p:spPr>
              <a:xfrm>
                <a:off x="3270817" y="221153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53AEBB-9622-49AB-A297-024A3C655D14}"/>
                  </a:ext>
                </a:extLst>
              </p:cNvPr>
              <p:cNvSpPr/>
              <p:nvPr/>
            </p:nvSpPr>
            <p:spPr>
              <a:xfrm>
                <a:off x="3270818" y="28013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D2A0A0-E5FD-4DE5-A558-C433CEF8DA5F}"/>
                  </a:ext>
                </a:extLst>
              </p:cNvPr>
              <p:cNvSpPr/>
              <p:nvPr/>
            </p:nvSpPr>
            <p:spPr>
              <a:xfrm>
                <a:off x="3270815" y="380448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848D142-C3A1-4370-82D0-49B60CEC51F8}"/>
                  </a:ext>
                </a:extLst>
              </p:cNvPr>
              <p:cNvSpPr/>
              <p:nvPr/>
            </p:nvSpPr>
            <p:spPr>
              <a:xfrm>
                <a:off x="3270815" y="162168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8C9970-C8E8-4AE0-968A-B97896A22300}"/>
                </a:ext>
              </a:extLst>
            </p:cNvPr>
            <p:cNvGrpSpPr/>
            <p:nvPr/>
          </p:nvGrpSpPr>
          <p:grpSpPr>
            <a:xfrm>
              <a:off x="3471789" y="3345020"/>
              <a:ext cx="49823" cy="341524"/>
              <a:chOff x="3471789" y="3345020"/>
              <a:chExt cx="49823" cy="34152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70A8958-9A13-4558-9AD9-F79AC0FB5361}"/>
                  </a:ext>
                </a:extLst>
              </p:cNvPr>
              <p:cNvSpPr/>
              <p:nvPr/>
            </p:nvSpPr>
            <p:spPr>
              <a:xfrm>
                <a:off x="3472962" y="334502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24B8345-9CDA-4EDC-A2B3-729FDF08D076}"/>
                  </a:ext>
                </a:extLst>
              </p:cNvPr>
              <p:cNvSpPr/>
              <p:nvPr/>
            </p:nvSpPr>
            <p:spPr>
              <a:xfrm>
                <a:off x="3475893" y="3485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CAD72FD-6403-47E6-A6BF-8841FC16A0D7}"/>
                  </a:ext>
                </a:extLst>
              </p:cNvPr>
              <p:cNvSpPr/>
              <p:nvPr/>
            </p:nvSpPr>
            <p:spPr>
              <a:xfrm>
                <a:off x="3471789" y="36408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7B3AFFE-4C05-4EC8-809A-5FCA5C23A8E6}"/>
              </a:ext>
            </a:extLst>
          </p:cNvPr>
          <p:cNvGrpSpPr/>
          <p:nvPr/>
        </p:nvGrpSpPr>
        <p:grpSpPr>
          <a:xfrm>
            <a:off x="3348497" y="1765731"/>
            <a:ext cx="49823" cy="341524"/>
            <a:chOff x="3348497" y="1765731"/>
            <a:chExt cx="49823" cy="34152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B9B76E-C592-40C0-BBF3-70AC6D271AD3}"/>
                </a:ext>
              </a:extLst>
            </p:cNvPr>
            <p:cNvSpPr/>
            <p:nvPr/>
          </p:nvSpPr>
          <p:spPr>
            <a:xfrm>
              <a:off x="3349670" y="17657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95478CC-5DBC-4484-9891-C4FB7DF0A70F}"/>
                </a:ext>
              </a:extLst>
            </p:cNvPr>
            <p:cNvSpPr/>
            <p:nvPr/>
          </p:nvSpPr>
          <p:spPr>
            <a:xfrm>
              <a:off x="3352601" y="1906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191124-B834-49AC-B857-9054619986AC}"/>
                </a:ext>
              </a:extLst>
            </p:cNvPr>
            <p:cNvSpPr/>
            <p:nvPr/>
          </p:nvSpPr>
          <p:spPr>
            <a:xfrm>
              <a:off x="3348497" y="206153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303AE9-9815-4882-AB55-D3459DCAD2E8}"/>
              </a:ext>
            </a:extLst>
          </p:cNvPr>
          <p:cNvGrpSpPr/>
          <p:nvPr/>
        </p:nvGrpSpPr>
        <p:grpSpPr>
          <a:xfrm>
            <a:off x="1919163" y="1320718"/>
            <a:ext cx="457200" cy="457200"/>
            <a:chOff x="4489643" y="2619016"/>
            <a:chExt cx="457200" cy="4572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6F1996B-83D2-4772-9A6C-F36D5DBC4A96}"/>
                </a:ext>
              </a:extLst>
            </p:cNvPr>
            <p:cNvSpPr/>
            <p:nvPr/>
          </p:nvSpPr>
          <p:spPr>
            <a:xfrm>
              <a:off x="4489643" y="2619016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D7EF6B4-4A93-46BD-85DF-71ED1C006D23}"/>
                </a:ext>
              </a:extLst>
            </p:cNvPr>
            <p:cNvGrpSpPr/>
            <p:nvPr/>
          </p:nvGrpSpPr>
          <p:grpSpPr>
            <a:xfrm>
              <a:off x="4604673" y="2783256"/>
              <a:ext cx="227137" cy="86432"/>
              <a:chOff x="4605020" y="2782349"/>
              <a:chExt cx="227137" cy="8643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936827E-B594-4FCF-8DF3-E711F808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020" y="2868779"/>
                <a:ext cx="13970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EAA74C0-5C3B-464F-9594-6197E185D2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95" y="2782349"/>
                <a:ext cx="92362" cy="864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272633-B100-465D-AE23-6A40AA2E8854}"/>
              </a:ext>
            </a:extLst>
          </p:cNvPr>
          <p:cNvGrpSpPr/>
          <p:nvPr/>
        </p:nvGrpSpPr>
        <p:grpSpPr>
          <a:xfrm>
            <a:off x="4356817" y="1290858"/>
            <a:ext cx="457200" cy="457200"/>
            <a:chOff x="4489643" y="2619016"/>
            <a:chExt cx="457200" cy="457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528117-0884-4DBA-908C-6320F473D771}"/>
                </a:ext>
              </a:extLst>
            </p:cNvPr>
            <p:cNvSpPr/>
            <p:nvPr/>
          </p:nvSpPr>
          <p:spPr>
            <a:xfrm>
              <a:off x="4489643" y="2619016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EC48C78-9CC1-47D6-96E0-C645D3C15AE8}"/>
                </a:ext>
              </a:extLst>
            </p:cNvPr>
            <p:cNvGrpSpPr/>
            <p:nvPr/>
          </p:nvGrpSpPr>
          <p:grpSpPr>
            <a:xfrm>
              <a:off x="4604673" y="2783256"/>
              <a:ext cx="227137" cy="86432"/>
              <a:chOff x="4605020" y="2782349"/>
              <a:chExt cx="227137" cy="86432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E39A902-75CD-456E-9645-30FCAB754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020" y="2868779"/>
                <a:ext cx="13970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D5129AF-30FF-4EF6-BCDB-760E23CA2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95" y="2782349"/>
                <a:ext cx="92362" cy="864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8BFD2B6-7F2B-4B05-A1CA-ACC4D4473274}"/>
              </a:ext>
            </a:extLst>
          </p:cNvPr>
          <p:cNvGrpSpPr/>
          <p:nvPr/>
        </p:nvGrpSpPr>
        <p:grpSpPr>
          <a:xfrm>
            <a:off x="3343929" y="3659729"/>
            <a:ext cx="1689962" cy="2192894"/>
            <a:chOff x="3343929" y="3659729"/>
            <a:chExt cx="1689962" cy="219289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2B729E3-4D56-4D50-9941-E18171EAEBFB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CBF5947-EFB9-4A8B-9706-D57BC553CC3B}"/>
                  </a:ext>
                </a:extLst>
              </p:cNvPr>
              <p:cNvCxnSpPr>
                <a:cxnSpLocks/>
                <a:stCxn id="318" idx="6"/>
                <a:endCxn id="89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D4EBB9E-359D-47E0-BEB4-D1DA2F47C6FC}"/>
                  </a:ext>
                </a:extLst>
              </p:cNvPr>
              <p:cNvCxnSpPr>
                <a:cxnSpLocks/>
                <a:stCxn id="318" idx="6"/>
                <a:endCxn id="88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5086B5-A46E-4787-9320-896486242E77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B5E673B-F1F8-4DA2-AF58-5AFE0E2F4B0B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A7AA59A-7855-45E5-B8E4-065FD0E9EC97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33D765A-92C1-47A7-86BE-109AFA2B4C4B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256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7E85A08A-70E1-44D0-8B97-1A80811FB2A7}"/>
                    </a:ext>
                  </a:extLst>
                </p:cNvPr>
                <p:cNvCxnSpPr>
                  <a:cxnSpLocks/>
                  <a:stCxn id="312" idx="6"/>
                  <a:endCxn id="88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171948D7-BD11-41F5-9952-7C6E4F7736C3}"/>
                    </a:ext>
                  </a:extLst>
                </p:cNvPr>
                <p:cNvCxnSpPr>
                  <a:cxnSpLocks/>
                  <a:stCxn id="314" idx="6"/>
                  <a:endCxn id="89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E6174F6-37DB-406A-843C-6549F981B476}"/>
                    </a:ext>
                  </a:extLst>
                </p:cNvPr>
                <p:cNvCxnSpPr>
                  <a:cxnSpLocks/>
                  <a:stCxn id="318" idx="6"/>
                  <a:endCxn id="90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41136330-DF92-4BF1-8D70-BE1A468959F7}"/>
                    </a:ext>
                  </a:extLst>
                </p:cNvPr>
                <p:cNvCxnSpPr>
                  <a:cxnSpLocks/>
                  <a:stCxn id="316" idx="6"/>
                  <a:endCxn id="90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E1052C1A-AA72-4F5C-A54D-04C83D940164}"/>
                    </a:ext>
                  </a:extLst>
                </p:cNvPr>
                <p:cNvCxnSpPr>
                  <a:cxnSpLocks/>
                  <a:stCxn id="316" idx="6"/>
                  <a:endCxn id="89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32C64CE8-5A8D-499B-A865-87965B661FE5}"/>
                    </a:ext>
                  </a:extLst>
                </p:cNvPr>
                <p:cNvCxnSpPr>
                  <a:cxnSpLocks/>
                  <a:stCxn id="316" idx="6"/>
                  <a:endCxn id="88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FC2BF706-6CC7-4B78-8F34-53CC7788B83F}"/>
                    </a:ext>
                  </a:extLst>
                </p:cNvPr>
                <p:cNvCxnSpPr>
                  <a:cxnSpLocks/>
                  <a:stCxn id="314" idx="6"/>
                  <a:endCxn id="88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A8D9832-4FFA-4F88-9F13-A7E05083B3D4}"/>
                    </a:ext>
                  </a:extLst>
                </p:cNvPr>
                <p:cNvCxnSpPr>
                  <a:cxnSpLocks/>
                  <a:stCxn id="314" idx="6"/>
                  <a:endCxn id="90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F7793AB1-113D-4418-8A02-BB28C105D896}"/>
                    </a:ext>
                  </a:extLst>
                </p:cNvPr>
                <p:cNvCxnSpPr>
                  <a:cxnSpLocks/>
                  <a:stCxn id="312" idx="6"/>
                  <a:endCxn id="89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FF199D61-3B36-4948-9D14-FFF334B6D510}"/>
                    </a:ext>
                  </a:extLst>
                </p:cNvPr>
                <p:cNvCxnSpPr>
                  <a:cxnSpLocks/>
                  <a:stCxn id="312" idx="6"/>
                  <a:endCxn id="90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6284E5E-1031-4C2E-A84F-0729C74FB509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68258D9-09B5-494E-B0BA-4CAA43174D1F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1C4508E-0A43-46C8-8DD3-C4874EC683A8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914240D-F446-4F9D-8545-8B20B36A1C31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3A40CED2-C1D0-4E20-81B3-02BEAB845464}"/>
              </a:ext>
            </a:extLst>
          </p:cNvPr>
          <p:cNvSpPr/>
          <p:nvPr/>
        </p:nvSpPr>
        <p:spPr>
          <a:xfrm>
            <a:off x="7027664" y="373460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D41ECAE-8EAE-4D08-9A7F-3F57AC9682B7}"/>
              </a:ext>
            </a:extLst>
          </p:cNvPr>
          <p:cNvSpPr/>
          <p:nvPr/>
        </p:nvSpPr>
        <p:spPr>
          <a:xfrm>
            <a:off x="7027664" y="426560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31AA45B-3CAE-446B-B054-716365A49D31}"/>
              </a:ext>
            </a:extLst>
          </p:cNvPr>
          <p:cNvSpPr/>
          <p:nvPr/>
        </p:nvSpPr>
        <p:spPr>
          <a:xfrm>
            <a:off x="7027664" y="532113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08601F4-F750-4F33-A288-6C404A134057}"/>
              </a:ext>
            </a:extLst>
          </p:cNvPr>
          <p:cNvSpPr/>
          <p:nvPr/>
        </p:nvSpPr>
        <p:spPr>
          <a:xfrm>
            <a:off x="7027664" y="479198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499A14B-8979-47D7-BBCE-E92B781B83B1}"/>
              </a:ext>
            </a:extLst>
          </p:cNvPr>
          <p:cNvCxnSpPr>
            <a:cxnSpLocks/>
            <a:stCxn id="88" idx="6"/>
            <a:endCxn id="186" idx="1"/>
          </p:cNvCxnSpPr>
          <p:nvPr/>
        </p:nvCxnSpPr>
        <p:spPr>
          <a:xfrm flipV="1">
            <a:off x="5033891" y="3801559"/>
            <a:ext cx="2060728" cy="1865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E2F4082-6416-4F7B-A7E4-35530C96E9EA}"/>
              </a:ext>
            </a:extLst>
          </p:cNvPr>
          <p:cNvCxnSpPr>
            <a:cxnSpLocks/>
            <a:stCxn id="88" idx="6"/>
            <a:endCxn id="188" idx="1"/>
          </p:cNvCxnSpPr>
          <p:nvPr/>
        </p:nvCxnSpPr>
        <p:spPr>
          <a:xfrm>
            <a:off x="5033891" y="3988107"/>
            <a:ext cx="2060728" cy="34445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A10BC20-6783-4E11-BE64-DB7EB0116DD8}"/>
              </a:ext>
            </a:extLst>
          </p:cNvPr>
          <p:cNvCxnSpPr>
            <a:cxnSpLocks/>
            <a:stCxn id="88" idx="6"/>
            <a:endCxn id="198" idx="1"/>
          </p:cNvCxnSpPr>
          <p:nvPr/>
        </p:nvCxnSpPr>
        <p:spPr>
          <a:xfrm>
            <a:off x="5033891" y="3988107"/>
            <a:ext cx="2060728" cy="87082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B6E0291-41D2-431E-8005-D4E49E08D1A4}"/>
              </a:ext>
            </a:extLst>
          </p:cNvPr>
          <p:cNvCxnSpPr>
            <a:cxnSpLocks/>
            <a:stCxn id="88" idx="6"/>
            <a:endCxn id="190" idx="1"/>
          </p:cNvCxnSpPr>
          <p:nvPr/>
        </p:nvCxnSpPr>
        <p:spPr>
          <a:xfrm>
            <a:off x="5033891" y="3988107"/>
            <a:ext cx="2060728" cy="139998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4BA3567-F5F6-4B02-97E6-584C8C9F5593}"/>
              </a:ext>
            </a:extLst>
          </p:cNvPr>
          <p:cNvCxnSpPr>
            <a:cxnSpLocks/>
            <a:stCxn id="90" idx="6"/>
            <a:endCxn id="186" idx="3"/>
          </p:cNvCxnSpPr>
          <p:nvPr/>
        </p:nvCxnSpPr>
        <p:spPr>
          <a:xfrm flipV="1">
            <a:off x="5033891" y="4124849"/>
            <a:ext cx="2060728" cy="141236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9FFFC8E-DECB-4197-9329-BDED9F04D53B}"/>
              </a:ext>
            </a:extLst>
          </p:cNvPr>
          <p:cNvCxnSpPr>
            <a:cxnSpLocks/>
            <a:stCxn id="89" idx="6"/>
            <a:endCxn id="186" idx="2"/>
          </p:cNvCxnSpPr>
          <p:nvPr/>
        </p:nvCxnSpPr>
        <p:spPr>
          <a:xfrm flipV="1">
            <a:off x="5033891" y="3963204"/>
            <a:ext cx="1993773" cy="61475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1DEA13B-0132-48ED-877E-7B78E6DCEB64}"/>
              </a:ext>
            </a:extLst>
          </p:cNvPr>
          <p:cNvCxnSpPr>
            <a:cxnSpLocks/>
            <a:stCxn id="89" idx="6"/>
            <a:endCxn id="190" idx="2"/>
          </p:cNvCxnSpPr>
          <p:nvPr/>
        </p:nvCxnSpPr>
        <p:spPr>
          <a:xfrm>
            <a:off x="5033891" y="4577962"/>
            <a:ext cx="1993773" cy="9717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59B6D1F-0AF4-4940-B70A-964CB60E9399}"/>
              </a:ext>
            </a:extLst>
          </p:cNvPr>
          <p:cNvCxnSpPr>
            <a:cxnSpLocks/>
            <a:stCxn id="89" idx="6"/>
            <a:endCxn id="198" idx="2"/>
          </p:cNvCxnSpPr>
          <p:nvPr/>
        </p:nvCxnSpPr>
        <p:spPr>
          <a:xfrm>
            <a:off x="5033891" y="4577962"/>
            <a:ext cx="1993773" cy="44261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3AC8B73-D92E-48FE-9AFC-1AD51D71565B}"/>
              </a:ext>
            </a:extLst>
          </p:cNvPr>
          <p:cNvCxnSpPr>
            <a:cxnSpLocks/>
            <a:stCxn id="89" idx="6"/>
            <a:endCxn id="188" idx="2"/>
          </p:cNvCxnSpPr>
          <p:nvPr/>
        </p:nvCxnSpPr>
        <p:spPr>
          <a:xfrm flipV="1">
            <a:off x="5033891" y="4494205"/>
            <a:ext cx="1993773" cy="837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1A07114-0777-474E-9C6B-7D21B5189F63}"/>
              </a:ext>
            </a:extLst>
          </p:cNvPr>
          <p:cNvCxnSpPr>
            <a:cxnSpLocks/>
            <a:stCxn id="90" idx="6"/>
            <a:endCxn id="188" idx="3"/>
          </p:cNvCxnSpPr>
          <p:nvPr/>
        </p:nvCxnSpPr>
        <p:spPr>
          <a:xfrm flipV="1">
            <a:off x="5033891" y="4655850"/>
            <a:ext cx="2060728" cy="88136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CD5CC48-CFB8-4BB3-8931-4260C6824647}"/>
              </a:ext>
            </a:extLst>
          </p:cNvPr>
          <p:cNvCxnSpPr>
            <a:cxnSpLocks/>
            <a:stCxn id="90" idx="6"/>
            <a:endCxn id="198" idx="3"/>
          </p:cNvCxnSpPr>
          <p:nvPr/>
        </p:nvCxnSpPr>
        <p:spPr>
          <a:xfrm flipV="1">
            <a:off x="5033891" y="5182226"/>
            <a:ext cx="2060728" cy="3549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3F1EF86-8F73-4C39-8C78-3670853CC9CF}"/>
              </a:ext>
            </a:extLst>
          </p:cNvPr>
          <p:cNvCxnSpPr>
            <a:cxnSpLocks/>
            <a:stCxn id="90" idx="6"/>
            <a:endCxn id="190" idx="3"/>
          </p:cNvCxnSpPr>
          <p:nvPr/>
        </p:nvCxnSpPr>
        <p:spPr>
          <a:xfrm>
            <a:off x="5033891" y="5537213"/>
            <a:ext cx="2060728" cy="17416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97DB6A6-4BD4-4083-9D55-56025CEA76D1}"/>
              </a:ext>
            </a:extLst>
          </p:cNvPr>
          <p:cNvCxnSpPr>
            <a:cxnSpLocks/>
            <a:stCxn id="186" idx="6"/>
          </p:cNvCxnSpPr>
          <p:nvPr/>
        </p:nvCxnSpPr>
        <p:spPr>
          <a:xfrm flipV="1">
            <a:off x="7484864" y="3955160"/>
            <a:ext cx="642034" cy="804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6C24449-FFDE-4A36-8C1A-9A86DDE438E3}"/>
              </a:ext>
            </a:extLst>
          </p:cNvPr>
          <p:cNvCxnSpPr>
            <a:cxnSpLocks/>
            <a:stCxn id="188" idx="6"/>
          </p:cNvCxnSpPr>
          <p:nvPr/>
        </p:nvCxnSpPr>
        <p:spPr>
          <a:xfrm flipV="1">
            <a:off x="7484864" y="4493736"/>
            <a:ext cx="659331" cy="46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299EF98-DB03-4554-A36B-5D897B459D12}"/>
              </a:ext>
            </a:extLst>
          </p:cNvPr>
          <p:cNvCxnSpPr>
            <a:cxnSpLocks/>
            <a:stCxn id="198" idx="6"/>
            <a:endCxn id="271" idx="1"/>
          </p:cNvCxnSpPr>
          <p:nvPr/>
        </p:nvCxnSpPr>
        <p:spPr>
          <a:xfrm flipV="1">
            <a:off x="7484864" y="5015004"/>
            <a:ext cx="689786" cy="557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9603D8E-9687-4FFD-9002-62C8555F32A5}"/>
              </a:ext>
            </a:extLst>
          </p:cNvPr>
          <p:cNvCxnSpPr>
            <a:cxnSpLocks/>
            <a:stCxn id="190" idx="6"/>
            <a:endCxn id="273" idx="1"/>
          </p:cNvCxnSpPr>
          <p:nvPr/>
        </p:nvCxnSpPr>
        <p:spPr>
          <a:xfrm flipV="1">
            <a:off x="7484864" y="5536060"/>
            <a:ext cx="689058" cy="1367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83B5B7ED-6BD7-4F82-9747-D34E646A20C2}"/>
              </a:ext>
            </a:extLst>
          </p:cNvPr>
          <p:cNvSpPr txBox="1"/>
          <p:nvPr/>
        </p:nvSpPr>
        <p:spPr>
          <a:xfrm>
            <a:off x="8088798" y="3785883"/>
            <a:ext cx="19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1 – Torque 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489048B-47C6-426D-AAFF-B22EF8AD2D72}"/>
              </a:ext>
            </a:extLst>
          </p:cNvPr>
          <p:cNvSpPr txBox="1"/>
          <p:nvPr/>
        </p:nvSpPr>
        <p:spPr>
          <a:xfrm>
            <a:off x="8106096" y="4324459"/>
            <a:ext cx="19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1 – Torque 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EA2A3F2-608A-4685-9D39-D4EF19D00D6E}"/>
              </a:ext>
            </a:extLst>
          </p:cNvPr>
          <p:cNvSpPr txBox="1"/>
          <p:nvPr/>
        </p:nvSpPr>
        <p:spPr>
          <a:xfrm>
            <a:off x="8174650" y="4845727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2 – Torque 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7A04E57-FEEE-4CD7-8947-523A122C1764}"/>
              </a:ext>
            </a:extLst>
          </p:cNvPr>
          <p:cNvSpPr txBox="1"/>
          <p:nvPr/>
        </p:nvSpPr>
        <p:spPr>
          <a:xfrm>
            <a:off x="8173922" y="5366783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2 – Torque 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34246B-E70B-4711-B625-029BB6C80803}"/>
              </a:ext>
            </a:extLst>
          </p:cNvPr>
          <p:cNvSpPr txBox="1"/>
          <p:nvPr/>
        </p:nvSpPr>
        <p:spPr>
          <a:xfrm>
            <a:off x="4905077" y="318589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302B4BF-27AA-47BE-9030-FA1CFB546F9D}"/>
              </a:ext>
            </a:extLst>
          </p:cNvPr>
          <p:cNvGrpSpPr/>
          <p:nvPr/>
        </p:nvGrpSpPr>
        <p:grpSpPr>
          <a:xfrm>
            <a:off x="5590521" y="4517445"/>
            <a:ext cx="457200" cy="457200"/>
            <a:chOff x="4489643" y="2619016"/>
            <a:chExt cx="457200" cy="457200"/>
          </a:xfrm>
        </p:grpSpPr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8C0D1445-E1B1-4078-9845-22EB52915FE8}"/>
                </a:ext>
              </a:extLst>
            </p:cNvPr>
            <p:cNvSpPr/>
            <p:nvPr/>
          </p:nvSpPr>
          <p:spPr>
            <a:xfrm>
              <a:off x="4489643" y="2619016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933AD7E-10F1-45C3-A758-75299864B67F}"/>
                </a:ext>
              </a:extLst>
            </p:cNvPr>
            <p:cNvGrpSpPr/>
            <p:nvPr/>
          </p:nvGrpSpPr>
          <p:grpSpPr>
            <a:xfrm>
              <a:off x="4604673" y="2783256"/>
              <a:ext cx="227137" cy="86432"/>
              <a:chOff x="4605020" y="2782349"/>
              <a:chExt cx="227137" cy="86432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EEC8837-697F-4152-B9B0-FA003FAB5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020" y="2868779"/>
                <a:ext cx="13970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8A82664-AF24-4A37-B96E-28906874B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95" y="2782349"/>
                <a:ext cx="92362" cy="864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7CFC35ED-B3B7-4BC2-9754-CEC1A913A995}"/>
              </a:ext>
            </a:extLst>
          </p:cNvPr>
          <p:cNvSpPr/>
          <p:nvPr/>
        </p:nvSpPr>
        <p:spPr>
          <a:xfrm>
            <a:off x="311345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90C6C88-EFB8-4560-8561-558598C2FBB6}"/>
              </a:ext>
            </a:extLst>
          </p:cNvPr>
          <p:cNvSpPr/>
          <p:nvPr/>
        </p:nvSpPr>
        <p:spPr>
          <a:xfrm>
            <a:off x="311638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5D2AA8D-59B5-44E4-8CA1-DB5A46EF0BF9}"/>
              </a:ext>
            </a:extLst>
          </p:cNvPr>
          <p:cNvSpPr/>
          <p:nvPr/>
        </p:nvSpPr>
        <p:spPr>
          <a:xfrm>
            <a:off x="311227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EB90AFE-C96F-497B-AD71-D8055D30AA11}"/>
              </a:ext>
            </a:extLst>
          </p:cNvPr>
          <p:cNvSpPr txBox="1"/>
          <p:nvPr/>
        </p:nvSpPr>
        <p:spPr>
          <a:xfrm>
            <a:off x="2511045" y="6102709"/>
            <a:ext cx="123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2137EA0-B3E1-40B1-81AF-04CFA8580554}"/>
              </a:ext>
            </a:extLst>
          </p:cNvPr>
          <p:cNvSpPr/>
          <p:nvPr/>
        </p:nvSpPr>
        <p:spPr>
          <a:xfrm>
            <a:off x="288672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18D71EF-82A5-4F62-8035-484AFECB734C}"/>
              </a:ext>
            </a:extLst>
          </p:cNvPr>
          <p:cNvSpPr/>
          <p:nvPr/>
        </p:nvSpPr>
        <p:spPr>
          <a:xfrm>
            <a:off x="290692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2EC7869C-E7BE-46DD-A80E-D7107B57262F}"/>
              </a:ext>
            </a:extLst>
          </p:cNvPr>
          <p:cNvSpPr/>
          <p:nvPr/>
        </p:nvSpPr>
        <p:spPr>
          <a:xfrm>
            <a:off x="289882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33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91AB7B9E-378B-4BFD-8622-3E3B052E11F7}"/>
              </a:ext>
            </a:extLst>
          </p:cNvPr>
          <p:cNvSpPr/>
          <p:nvPr/>
        </p:nvSpPr>
        <p:spPr>
          <a:xfrm>
            <a:off x="290103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8CF244-F6A0-4674-A3D4-954E0794BB0A}"/>
              </a:ext>
            </a:extLst>
          </p:cNvPr>
          <p:cNvSpPr txBox="1"/>
          <p:nvPr/>
        </p:nvSpPr>
        <p:spPr>
          <a:xfrm>
            <a:off x="6463031" y="5900695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2A1DF-6262-4D04-8D65-7EAACCB3CD2A}"/>
              </a:ext>
            </a:extLst>
          </p:cNvPr>
          <p:cNvSpPr txBox="1"/>
          <p:nvPr/>
        </p:nvSpPr>
        <p:spPr>
          <a:xfrm>
            <a:off x="7895176" y="2107255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Actor </a:t>
            </a:r>
            <a:r>
              <a:rPr lang="es-ES" dirty="0" err="1"/>
              <a:t>network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1F1A9-FE8E-4A2F-99A9-6146B60A1187}"/>
              </a:ext>
            </a:extLst>
          </p:cNvPr>
          <p:cNvSpPr txBox="1"/>
          <p:nvPr/>
        </p:nvSpPr>
        <p:spPr>
          <a:xfrm>
            <a:off x="6940356" y="3637571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D3C363-5E0C-48D3-BF0A-C7DA515AF88C}"/>
              </a:ext>
            </a:extLst>
          </p:cNvPr>
          <p:cNvSpPr txBox="1"/>
          <p:nvPr/>
        </p:nvSpPr>
        <p:spPr>
          <a:xfrm>
            <a:off x="7399010" y="4173265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47CA7-5A1D-48CE-A8CB-72D745D83B38}"/>
              </a:ext>
            </a:extLst>
          </p:cNvPr>
          <p:cNvSpPr txBox="1"/>
          <p:nvPr/>
        </p:nvSpPr>
        <p:spPr>
          <a:xfrm>
            <a:off x="7369980" y="4719845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1F58DE-3A38-480F-92A0-129C618974C4}"/>
              </a:ext>
            </a:extLst>
          </p:cNvPr>
          <p:cNvSpPr txBox="1"/>
          <p:nvPr/>
        </p:nvSpPr>
        <p:spPr>
          <a:xfrm>
            <a:off x="7399438" y="5241958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AFE227-CC37-4201-BA55-A537849532FD}"/>
              </a:ext>
            </a:extLst>
          </p:cNvPr>
          <p:cNvSpPr/>
          <p:nvPr/>
        </p:nvSpPr>
        <p:spPr>
          <a:xfrm>
            <a:off x="5168665" y="3785882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C799E7-C297-42EA-BD6B-AE3A9E5900FC}"/>
              </a:ext>
            </a:extLst>
          </p:cNvPr>
          <p:cNvSpPr txBox="1"/>
          <p:nvPr/>
        </p:nvSpPr>
        <p:spPr>
          <a:xfrm>
            <a:off x="5631059" y="4797381"/>
            <a:ext cx="3695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800" dirty="0">
                <a:latin typeface="Consolas" panose="020B0609020204030204" pitchFamily="49" charset="0"/>
              </a:rPr>
              <a:t>RELU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D1CDCB-9238-4468-825D-CCF4286249C8}"/>
              </a:ext>
            </a:extLst>
          </p:cNvPr>
          <p:cNvGrpSpPr/>
          <p:nvPr/>
        </p:nvGrpSpPr>
        <p:grpSpPr>
          <a:xfrm>
            <a:off x="6295103" y="4496464"/>
            <a:ext cx="457200" cy="457200"/>
            <a:chOff x="6295103" y="4496464"/>
            <a:chExt cx="457200" cy="45720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4F2042-47D9-42C0-BEC4-CDD22511339D}"/>
                </a:ext>
              </a:extLst>
            </p:cNvPr>
            <p:cNvGrpSpPr/>
            <p:nvPr/>
          </p:nvGrpSpPr>
          <p:grpSpPr>
            <a:xfrm>
              <a:off x="6295103" y="4496464"/>
              <a:ext cx="457200" cy="457200"/>
              <a:chOff x="9979542" y="4489181"/>
              <a:chExt cx="457200" cy="4572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0997869-E760-43EB-BAD2-F34AA34CF704}"/>
                  </a:ext>
                </a:extLst>
              </p:cNvPr>
              <p:cNvSpPr/>
              <p:nvPr/>
            </p:nvSpPr>
            <p:spPr>
              <a:xfrm>
                <a:off x="9979542" y="448918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C7033B-8A56-406E-92C0-F5C7842F02A8}"/>
                  </a:ext>
                </a:extLst>
              </p:cNvPr>
              <p:cNvSpPr/>
              <p:nvPr/>
            </p:nvSpPr>
            <p:spPr>
              <a:xfrm>
                <a:off x="10021750" y="4626214"/>
                <a:ext cx="367085" cy="172989"/>
              </a:xfrm>
              <a:custGeom>
                <a:avLst/>
                <a:gdLst>
                  <a:gd name="connsiteX0" fmla="*/ 0 w 1461135"/>
                  <a:gd name="connsiteY0" fmla="*/ 735330 h 765960"/>
                  <a:gd name="connsiteX1" fmla="*/ 521970 w 1461135"/>
                  <a:gd name="connsiteY1" fmla="*/ 697230 h 765960"/>
                  <a:gd name="connsiteX2" fmla="*/ 864870 w 1461135"/>
                  <a:gd name="connsiteY2" fmla="*/ 129540 h 765960"/>
                  <a:gd name="connsiteX3" fmla="*/ 1461135 w 1461135"/>
                  <a:gd name="connsiteY3" fmla="*/ 0 h 765960"/>
                  <a:gd name="connsiteX4" fmla="*/ 1461135 w 1461135"/>
                  <a:gd name="connsiteY4" fmla="*/ 0 h 765960"/>
                  <a:gd name="connsiteX0" fmla="*/ 0 w 1535430"/>
                  <a:gd name="connsiteY0" fmla="*/ 750570 h 775364"/>
                  <a:gd name="connsiteX1" fmla="*/ 596265 w 1535430"/>
                  <a:gd name="connsiteY1" fmla="*/ 697230 h 775364"/>
                  <a:gd name="connsiteX2" fmla="*/ 939165 w 1535430"/>
                  <a:gd name="connsiteY2" fmla="*/ 129540 h 775364"/>
                  <a:gd name="connsiteX3" fmla="*/ 1535430 w 1535430"/>
                  <a:gd name="connsiteY3" fmla="*/ 0 h 775364"/>
                  <a:gd name="connsiteX4" fmla="*/ 1535430 w 1535430"/>
                  <a:gd name="connsiteY4" fmla="*/ 0 h 775364"/>
                  <a:gd name="connsiteX0" fmla="*/ 0 w 1535430"/>
                  <a:gd name="connsiteY0" fmla="*/ 750570 h 767560"/>
                  <a:gd name="connsiteX1" fmla="*/ 596265 w 1535430"/>
                  <a:gd name="connsiteY1" fmla="*/ 697230 h 767560"/>
                  <a:gd name="connsiteX2" fmla="*/ 939165 w 1535430"/>
                  <a:gd name="connsiteY2" fmla="*/ 129540 h 767560"/>
                  <a:gd name="connsiteX3" fmla="*/ 1535430 w 1535430"/>
                  <a:gd name="connsiteY3" fmla="*/ 0 h 767560"/>
                  <a:gd name="connsiteX4" fmla="*/ 1535430 w 1535430"/>
                  <a:gd name="connsiteY4" fmla="*/ 0 h 767560"/>
                  <a:gd name="connsiteX0" fmla="*/ 0 w 1535430"/>
                  <a:gd name="connsiteY0" fmla="*/ 809625 h 813573"/>
                  <a:gd name="connsiteX1" fmla="*/ 596265 w 1535430"/>
                  <a:gd name="connsiteY1" fmla="*/ 697230 h 813573"/>
                  <a:gd name="connsiteX2" fmla="*/ 939165 w 1535430"/>
                  <a:gd name="connsiteY2" fmla="*/ 129540 h 813573"/>
                  <a:gd name="connsiteX3" fmla="*/ 1535430 w 1535430"/>
                  <a:gd name="connsiteY3" fmla="*/ 0 h 813573"/>
                  <a:gd name="connsiteX4" fmla="*/ 1535430 w 1535430"/>
                  <a:gd name="connsiteY4" fmla="*/ 0 h 813573"/>
                  <a:gd name="connsiteX0" fmla="*/ 0 w 1535430"/>
                  <a:gd name="connsiteY0" fmla="*/ 809625 h 809625"/>
                  <a:gd name="connsiteX1" fmla="*/ 596265 w 1535430"/>
                  <a:gd name="connsiteY1" fmla="*/ 697230 h 809625"/>
                  <a:gd name="connsiteX2" fmla="*/ 939165 w 1535430"/>
                  <a:gd name="connsiteY2" fmla="*/ 129540 h 809625"/>
                  <a:gd name="connsiteX3" fmla="*/ 1535430 w 1535430"/>
                  <a:gd name="connsiteY3" fmla="*/ 0 h 809625"/>
                  <a:gd name="connsiteX4" fmla="*/ 1535430 w 1535430"/>
                  <a:gd name="connsiteY4" fmla="*/ 0 h 809625"/>
                  <a:gd name="connsiteX0" fmla="*/ 0 w 1821180"/>
                  <a:gd name="connsiteY0" fmla="*/ 796290 h 796290"/>
                  <a:gd name="connsiteX1" fmla="*/ 882015 w 1821180"/>
                  <a:gd name="connsiteY1" fmla="*/ 697230 h 796290"/>
                  <a:gd name="connsiteX2" fmla="*/ 1224915 w 1821180"/>
                  <a:gd name="connsiteY2" fmla="*/ 129540 h 796290"/>
                  <a:gd name="connsiteX3" fmla="*/ 1821180 w 1821180"/>
                  <a:gd name="connsiteY3" fmla="*/ 0 h 796290"/>
                  <a:gd name="connsiteX4" fmla="*/ 1821180 w 1821180"/>
                  <a:gd name="connsiteY4" fmla="*/ 0 h 796290"/>
                  <a:gd name="connsiteX0" fmla="*/ 0 w 1821180"/>
                  <a:gd name="connsiteY0" fmla="*/ 796290 h 798513"/>
                  <a:gd name="connsiteX1" fmla="*/ 882015 w 1821180"/>
                  <a:gd name="connsiteY1" fmla="*/ 697230 h 798513"/>
                  <a:gd name="connsiteX2" fmla="*/ 1224915 w 1821180"/>
                  <a:gd name="connsiteY2" fmla="*/ 129540 h 798513"/>
                  <a:gd name="connsiteX3" fmla="*/ 1821180 w 1821180"/>
                  <a:gd name="connsiteY3" fmla="*/ 0 h 798513"/>
                  <a:gd name="connsiteX4" fmla="*/ 1821180 w 1821180"/>
                  <a:gd name="connsiteY4" fmla="*/ 0 h 798513"/>
                  <a:gd name="connsiteX0" fmla="*/ 0 w 1676400"/>
                  <a:gd name="connsiteY0" fmla="*/ 803910 h 805473"/>
                  <a:gd name="connsiteX1" fmla="*/ 737235 w 1676400"/>
                  <a:gd name="connsiteY1" fmla="*/ 697230 h 805473"/>
                  <a:gd name="connsiteX2" fmla="*/ 1080135 w 1676400"/>
                  <a:gd name="connsiteY2" fmla="*/ 129540 h 805473"/>
                  <a:gd name="connsiteX3" fmla="*/ 1676400 w 1676400"/>
                  <a:gd name="connsiteY3" fmla="*/ 0 h 805473"/>
                  <a:gd name="connsiteX4" fmla="*/ 1676400 w 1676400"/>
                  <a:gd name="connsiteY4" fmla="*/ 0 h 805473"/>
                  <a:gd name="connsiteX0" fmla="*/ 0 w 1676400"/>
                  <a:gd name="connsiteY0" fmla="*/ 803910 h 805473"/>
                  <a:gd name="connsiteX1" fmla="*/ 737235 w 1676400"/>
                  <a:gd name="connsiteY1" fmla="*/ 697230 h 805473"/>
                  <a:gd name="connsiteX2" fmla="*/ 1080135 w 1676400"/>
                  <a:gd name="connsiteY2" fmla="*/ 129540 h 805473"/>
                  <a:gd name="connsiteX3" fmla="*/ 1676400 w 1676400"/>
                  <a:gd name="connsiteY3" fmla="*/ 0 h 805473"/>
                  <a:gd name="connsiteX4" fmla="*/ 1676400 w 1676400"/>
                  <a:gd name="connsiteY4" fmla="*/ 68580 h 805473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31641 h 768534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12591 h 768534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6995 h 768534"/>
                  <a:gd name="connsiteX0" fmla="*/ 0 w 1676400"/>
                  <a:gd name="connsiteY0" fmla="*/ 768032 h 769668"/>
                  <a:gd name="connsiteX1" fmla="*/ 737235 w 1676400"/>
                  <a:gd name="connsiteY1" fmla="*/ 661352 h 769668"/>
                  <a:gd name="connsiteX2" fmla="*/ 1124880 w 1676400"/>
                  <a:gd name="connsiteY2" fmla="*/ 88066 h 769668"/>
                  <a:gd name="connsiteX3" fmla="*/ 1676400 w 1676400"/>
                  <a:gd name="connsiteY3" fmla="*/ 2222 h 769668"/>
                  <a:gd name="connsiteX4" fmla="*/ 1676400 w 1676400"/>
                  <a:gd name="connsiteY4" fmla="*/ 8056 h 769668"/>
                  <a:gd name="connsiteX0" fmla="*/ 0 w 2001538"/>
                  <a:gd name="connsiteY0" fmla="*/ 776764 h 778402"/>
                  <a:gd name="connsiteX1" fmla="*/ 737235 w 2001538"/>
                  <a:gd name="connsiteY1" fmla="*/ 670084 h 778402"/>
                  <a:gd name="connsiteX2" fmla="*/ 1124880 w 2001538"/>
                  <a:gd name="connsiteY2" fmla="*/ 96798 h 778402"/>
                  <a:gd name="connsiteX3" fmla="*/ 1676400 w 2001538"/>
                  <a:gd name="connsiteY3" fmla="*/ 10954 h 778402"/>
                  <a:gd name="connsiteX4" fmla="*/ 2001538 w 2001538"/>
                  <a:gd name="connsiteY4" fmla="*/ 0 h 778402"/>
                  <a:gd name="connsiteX0" fmla="*/ 0 w 2001538"/>
                  <a:gd name="connsiteY0" fmla="*/ 777638 h 779274"/>
                  <a:gd name="connsiteX1" fmla="*/ 737235 w 2001538"/>
                  <a:gd name="connsiteY1" fmla="*/ 670958 h 779274"/>
                  <a:gd name="connsiteX2" fmla="*/ 1124880 w 2001538"/>
                  <a:gd name="connsiteY2" fmla="*/ 97672 h 779274"/>
                  <a:gd name="connsiteX3" fmla="*/ 1679383 w 2001538"/>
                  <a:gd name="connsiteY3" fmla="*/ 636 h 779274"/>
                  <a:gd name="connsiteX4" fmla="*/ 2001538 w 2001538"/>
                  <a:gd name="connsiteY4" fmla="*/ 874 h 779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538" h="779274">
                    <a:moveTo>
                      <a:pt x="0" y="777638"/>
                    </a:moveTo>
                    <a:cubicBezTo>
                      <a:pt x="209867" y="782400"/>
                      <a:pt x="549755" y="784286"/>
                      <a:pt x="737235" y="670958"/>
                    </a:cubicBezTo>
                    <a:cubicBezTo>
                      <a:pt x="924715" y="557630"/>
                      <a:pt x="967855" y="209392"/>
                      <a:pt x="1124880" y="97672"/>
                    </a:cubicBezTo>
                    <a:cubicBezTo>
                      <a:pt x="1281905" y="-14048"/>
                      <a:pt x="1679383" y="636"/>
                      <a:pt x="1679383" y="636"/>
                    </a:cubicBezTo>
                    <a:lnTo>
                      <a:pt x="2001538" y="874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5CA738-B99E-4FE1-8BAA-8592BEAD17F2}"/>
                </a:ext>
              </a:extLst>
            </p:cNvPr>
            <p:cNvSpPr txBox="1"/>
            <p:nvPr/>
          </p:nvSpPr>
          <p:spPr>
            <a:xfrm>
              <a:off x="6327231" y="4802456"/>
              <a:ext cx="36956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TANH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3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6B1D29-3F81-40BF-900D-247ED43CCEA7}"/>
              </a:ext>
            </a:extLst>
          </p:cNvPr>
          <p:cNvGrpSpPr/>
          <p:nvPr/>
        </p:nvGrpSpPr>
        <p:grpSpPr>
          <a:xfrm>
            <a:off x="2841009" y="3659729"/>
            <a:ext cx="1689962" cy="2192894"/>
            <a:chOff x="3343929" y="3659729"/>
            <a:chExt cx="1689962" cy="219289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7A02F8D-3D16-4366-9EA3-4F49FF1DBB00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B898B4E1-08E4-4AB7-A4AF-101BFF5FC808}"/>
                  </a:ext>
                </a:extLst>
              </p:cNvPr>
              <p:cNvCxnSpPr>
                <a:cxnSpLocks/>
                <a:stCxn id="181" idx="6"/>
                <a:endCxn id="139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73C6D0C9-13F2-4ADF-B3B0-26FA9AB8118A}"/>
                  </a:ext>
                </a:extLst>
              </p:cNvPr>
              <p:cNvCxnSpPr>
                <a:cxnSpLocks/>
                <a:stCxn id="181" idx="6"/>
                <a:endCxn id="138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851F369-3C56-4A36-B7E2-3E2BDC77D160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2214F1F6-8F4C-47C2-9004-E28387A2C9BD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5A90341B-C379-4CC7-9064-88BE43B0A05F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11EA481-BCFB-446E-82CF-8A88D3FEA987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512</a:t>
                  </a:r>
                </a:p>
              </p:txBody>
            </p: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5DB283B-8C90-44B0-9623-CE2D27327D3A}"/>
                    </a:ext>
                  </a:extLst>
                </p:cNvPr>
                <p:cNvCxnSpPr>
                  <a:cxnSpLocks/>
                  <a:stCxn id="178" idx="6"/>
                  <a:endCxn id="138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40FE7DF8-BB39-43FE-A89B-3A31D367487E}"/>
                    </a:ext>
                  </a:extLst>
                </p:cNvPr>
                <p:cNvCxnSpPr>
                  <a:cxnSpLocks/>
                  <a:stCxn id="179" idx="6"/>
                  <a:endCxn id="139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26F441B5-F6F2-44EE-B9D4-8EFF26F049AF}"/>
                    </a:ext>
                  </a:extLst>
                </p:cNvPr>
                <p:cNvCxnSpPr>
                  <a:cxnSpLocks/>
                  <a:stCxn id="181" idx="6"/>
                  <a:endCxn id="140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E5B65A61-BC18-4201-8B31-9B039A0C5DC6}"/>
                    </a:ext>
                  </a:extLst>
                </p:cNvPr>
                <p:cNvCxnSpPr>
                  <a:cxnSpLocks/>
                  <a:stCxn id="180" idx="6"/>
                  <a:endCxn id="140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48D107F-8097-4508-84B5-22DF509DF512}"/>
                    </a:ext>
                  </a:extLst>
                </p:cNvPr>
                <p:cNvCxnSpPr>
                  <a:cxnSpLocks/>
                  <a:stCxn id="180" idx="6"/>
                  <a:endCxn id="139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2D6DE8E4-00ED-4A71-9BB6-9AA81033FC0C}"/>
                    </a:ext>
                  </a:extLst>
                </p:cNvPr>
                <p:cNvCxnSpPr>
                  <a:cxnSpLocks/>
                  <a:stCxn id="180" idx="6"/>
                  <a:endCxn id="138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13A48E1C-BEA3-483D-B992-568739F60265}"/>
                    </a:ext>
                  </a:extLst>
                </p:cNvPr>
                <p:cNvCxnSpPr>
                  <a:cxnSpLocks/>
                  <a:stCxn id="179" idx="6"/>
                  <a:endCxn id="138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5C8E6D77-8338-4823-BDE0-815B27374D20}"/>
                    </a:ext>
                  </a:extLst>
                </p:cNvPr>
                <p:cNvCxnSpPr>
                  <a:cxnSpLocks/>
                  <a:stCxn id="179" idx="6"/>
                  <a:endCxn id="140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1A840444-CE00-45D5-B856-D39BFB9EB783}"/>
                    </a:ext>
                  </a:extLst>
                </p:cNvPr>
                <p:cNvCxnSpPr>
                  <a:cxnSpLocks/>
                  <a:stCxn id="178" idx="6"/>
                  <a:endCxn id="139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C00334C6-5699-401A-B9BE-42E23784574D}"/>
                    </a:ext>
                  </a:extLst>
                </p:cNvPr>
                <p:cNvCxnSpPr>
                  <a:cxnSpLocks/>
                  <a:stCxn id="178" idx="6"/>
                  <a:endCxn id="140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F8BB258-053C-4A35-9175-A3D87A69500F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7A5DE46-12B8-4FCD-B539-578D95974FAB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A1BC480-F07C-46B7-AD0D-CC2F4F45B834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555A8CC-211F-4CD6-9FBB-640FFB08B59E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7482D6-97CA-4927-AE89-BE5B5B7CE958}"/>
              </a:ext>
            </a:extLst>
          </p:cNvPr>
          <p:cNvCxnSpPr>
            <a:cxnSpLocks/>
            <a:stCxn id="138" idx="6"/>
            <a:endCxn id="158" idx="1"/>
          </p:cNvCxnSpPr>
          <p:nvPr/>
        </p:nvCxnSpPr>
        <p:spPr>
          <a:xfrm flipV="1">
            <a:off x="4530971" y="3792767"/>
            <a:ext cx="1389053" cy="1953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7D4CC1-A1C3-4F06-81DD-2BE8AD3C772A}"/>
              </a:ext>
            </a:extLst>
          </p:cNvPr>
          <p:cNvCxnSpPr>
            <a:cxnSpLocks/>
            <a:stCxn id="139" idx="6"/>
            <a:endCxn id="159" idx="2"/>
          </p:cNvCxnSpPr>
          <p:nvPr/>
        </p:nvCxnSpPr>
        <p:spPr>
          <a:xfrm flipV="1">
            <a:off x="4530971" y="4544267"/>
            <a:ext cx="132209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14F4BE8-1A36-411B-8C4F-FB8F56031E2E}"/>
              </a:ext>
            </a:extLst>
          </p:cNvPr>
          <p:cNvCxnSpPr>
            <a:cxnSpLocks/>
            <a:stCxn id="140" idx="6"/>
            <a:endCxn id="159" idx="3"/>
          </p:cNvCxnSpPr>
          <p:nvPr/>
        </p:nvCxnSpPr>
        <p:spPr>
          <a:xfrm flipV="1">
            <a:off x="4530971" y="4705912"/>
            <a:ext cx="1389053" cy="83130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9B8C4EE-9B5F-42AC-BC13-E4C2A00D01E7}"/>
              </a:ext>
            </a:extLst>
          </p:cNvPr>
          <p:cNvCxnSpPr>
            <a:cxnSpLocks/>
            <a:stCxn id="138" idx="6"/>
            <a:endCxn id="159" idx="1"/>
          </p:cNvCxnSpPr>
          <p:nvPr/>
        </p:nvCxnSpPr>
        <p:spPr>
          <a:xfrm>
            <a:off x="4530971" y="3988107"/>
            <a:ext cx="1389053" cy="39451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874F44E-2710-4EB9-8E42-ECE9FC76304F}"/>
              </a:ext>
            </a:extLst>
          </p:cNvPr>
          <p:cNvCxnSpPr>
            <a:cxnSpLocks/>
            <a:stCxn id="139" idx="6"/>
            <a:endCxn id="158" idx="2"/>
          </p:cNvCxnSpPr>
          <p:nvPr/>
        </p:nvCxnSpPr>
        <p:spPr>
          <a:xfrm flipV="1">
            <a:off x="4530971" y="3954412"/>
            <a:ext cx="1322098" cy="6235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A2CF9F5-C15E-46C4-882B-56E6CBEF775F}"/>
              </a:ext>
            </a:extLst>
          </p:cNvPr>
          <p:cNvCxnSpPr>
            <a:cxnSpLocks/>
            <a:stCxn id="140" idx="6"/>
            <a:endCxn id="158" idx="3"/>
          </p:cNvCxnSpPr>
          <p:nvPr/>
        </p:nvCxnSpPr>
        <p:spPr>
          <a:xfrm flipV="1">
            <a:off x="4530971" y="4116057"/>
            <a:ext cx="1389053" cy="14211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A7BF554-028E-46E6-A649-2AE765E210BF}"/>
              </a:ext>
            </a:extLst>
          </p:cNvPr>
          <p:cNvSpPr/>
          <p:nvPr/>
        </p:nvSpPr>
        <p:spPr>
          <a:xfrm>
            <a:off x="5853069" y="372581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1D21AEF-0912-4958-A1CB-E487323AC022}"/>
              </a:ext>
            </a:extLst>
          </p:cNvPr>
          <p:cNvSpPr/>
          <p:nvPr/>
        </p:nvSpPr>
        <p:spPr>
          <a:xfrm>
            <a:off x="5853069" y="43156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BA2A1D4-741B-42CE-9650-F357CBE6FAF2}"/>
              </a:ext>
            </a:extLst>
          </p:cNvPr>
          <p:cNvSpPr/>
          <p:nvPr/>
        </p:nvSpPr>
        <p:spPr>
          <a:xfrm>
            <a:off x="5853069" y="52749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256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6355F1D-241F-402E-985B-105950DEC6DA}"/>
              </a:ext>
            </a:extLst>
          </p:cNvPr>
          <p:cNvSpPr/>
          <p:nvPr/>
        </p:nvSpPr>
        <p:spPr>
          <a:xfrm>
            <a:off x="6069587" y="4993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B9D92A5-75F4-4632-A2C0-B3924BC383DE}"/>
              </a:ext>
            </a:extLst>
          </p:cNvPr>
          <p:cNvSpPr/>
          <p:nvPr/>
        </p:nvSpPr>
        <p:spPr>
          <a:xfrm>
            <a:off x="6065483" y="5148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5087270-EFA2-414D-B89C-EED711AD4FFA}"/>
              </a:ext>
            </a:extLst>
          </p:cNvPr>
          <p:cNvSpPr/>
          <p:nvPr/>
        </p:nvSpPr>
        <p:spPr>
          <a:xfrm>
            <a:off x="6067908" y="48531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0913573-C706-4AC5-827F-92FBD25DB014}"/>
              </a:ext>
            </a:extLst>
          </p:cNvPr>
          <p:cNvCxnSpPr>
            <a:cxnSpLocks/>
            <a:stCxn id="138" idx="6"/>
            <a:endCxn id="160" idx="1"/>
          </p:cNvCxnSpPr>
          <p:nvPr/>
        </p:nvCxnSpPr>
        <p:spPr>
          <a:xfrm>
            <a:off x="4530971" y="3988107"/>
            <a:ext cx="1389053" cy="135376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D222DD6-1BBF-43AC-9D4E-D887A466AC5E}"/>
              </a:ext>
            </a:extLst>
          </p:cNvPr>
          <p:cNvCxnSpPr>
            <a:cxnSpLocks/>
            <a:stCxn id="139" idx="6"/>
            <a:endCxn id="160" idx="2"/>
          </p:cNvCxnSpPr>
          <p:nvPr/>
        </p:nvCxnSpPr>
        <p:spPr>
          <a:xfrm>
            <a:off x="4530971" y="4577962"/>
            <a:ext cx="1322098" cy="9255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B94AD27-C7F8-425F-82FE-5F335C1D6492}"/>
              </a:ext>
            </a:extLst>
          </p:cNvPr>
          <p:cNvCxnSpPr>
            <a:cxnSpLocks/>
            <a:stCxn id="140" idx="6"/>
            <a:endCxn id="160" idx="3"/>
          </p:cNvCxnSpPr>
          <p:nvPr/>
        </p:nvCxnSpPr>
        <p:spPr>
          <a:xfrm>
            <a:off x="4530971" y="5537213"/>
            <a:ext cx="1389053" cy="1279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67875F3-6644-4AB2-A781-D9D45E390D88}"/>
              </a:ext>
            </a:extLst>
          </p:cNvPr>
          <p:cNvSpPr txBox="1"/>
          <p:nvPr/>
        </p:nvSpPr>
        <p:spPr>
          <a:xfrm>
            <a:off x="6157961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6F1B916-180B-4120-8D0A-50B9A4FB2D07}"/>
              </a:ext>
            </a:extLst>
          </p:cNvPr>
          <p:cNvSpPr txBox="1"/>
          <p:nvPr/>
        </p:nvSpPr>
        <p:spPr>
          <a:xfrm>
            <a:off x="4283142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BF5BD0A-9AD6-481F-9194-0AFAF975D6CC}"/>
              </a:ext>
            </a:extLst>
          </p:cNvPr>
          <p:cNvSpPr/>
          <p:nvPr/>
        </p:nvSpPr>
        <p:spPr>
          <a:xfrm>
            <a:off x="261053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1459348-D99F-403F-B7B7-757218C8F034}"/>
              </a:ext>
            </a:extLst>
          </p:cNvPr>
          <p:cNvSpPr/>
          <p:nvPr/>
        </p:nvSpPr>
        <p:spPr>
          <a:xfrm>
            <a:off x="261346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7B69474-B188-4B7A-8510-84AB51D58EAE}"/>
              </a:ext>
            </a:extLst>
          </p:cNvPr>
          <p:cNvSpPr/>
          <p:nvPr/>
        </p:nvSpPr>
        <p:spPr>
          <a:xfrm>
            <a:off x="260935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C31E2C1-CBB7-415E-AADA-594909AAE93B}"/>
              </a:ext>
            </a:extLst>
          </p:cNvPr>
          <p:cNvSpPr/>
          <p:nvPr/>
        </p:nvSpPr>
        <p:spPr>
          <a:xfrm>
            <a:off x="238380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9539FBF-D4B1-4F73-A29A-D0B19CF79B12}"/>
              </a:ext>
            </a:extLst>
          </p:cNvPr>
          <p:cNvSpPr/>
          <p:nvPr/>
        </p:nvSpPr>
        <p:spPr>
          <a:xfrm>
            <a:off x="240400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07C07BC-9ED1-441C-9BF1-571B7B61310F}"/>
              </a:ext>
            </a:extLst>
          </p:cNvPr>
          <p:cNvSpPr/>
          <p:nvPr/>
        </p:nvSpPr>
        <p:spPr>
          <a:xfrm>
            <a:off x="239590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33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C9ECB25-868E-414B-8228-9458800D21C0}"/>
              </a:ext>
            </a:extLst>
          </p:cNvPr>
          <p:cNvSpPr/>
          <p:nvPr/>
        </p:nvSpPr>
        <p:spPr>
          <a:xfrm>
            <a:off x="239811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4F50205-91EC-4A30-9E38-56ECE3D9E61B}"/>
              </a:ext>
            </a:extLst>
          </p:cNvPr>
          <p:cNvCxnSpPr>
            <a:cxnSpLocks/>
            <a:stCxn id="158" idx="6"/>
            <a:endCxn id="262" idx="1"/>
          </p:cNvCxnSpPr>
          <p:nvPr/>
        </p:nvCxnSpPr>
        <p:spPr>
          <a:xfrm flipV="1">
            <a:off x="6310269" y="3823717"/>
            <a:ext cx="1289948" cy="130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61B4A71-63D0-4505-AD76-80C4DBC1E84C}"/>
              </a:ext>
            </a:extLst>
          </p:cNvPr>
          <p:cNvCxnSpPr>
            <a:cxnSpLocks/>
            <a:stCxn id="159" idx="6"/>
            <a:endCxn id="263" idx="2"/>
          </p:cNvCxnSpPr>
          <p:nvPr/>
        </p:nvCxnSpPr>
        <p:spPr>
          <a:xfrm flipV="1">
            <a:off x="6310269" y="4516363"/>
            <a:ext cx="1222993" cy="2790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45CB2C5-D80B-4DE4-B4C4-DE4968FB35DD}"/>
              </a:ext>
            </a:extLst>
          </p:cNvPr>
          <p:cNvCxnSpPr>
            <a:cxnSpLocks/>
            <a:stCxn id="160" idx="6"/>
            <a:endCxn id="263" idx="3"/>
          </p:cNvCxnSpPr>
          <p:nvPr/>
        </p:nvCxnSpPr>
        <p:spPr>
          <a:xfrm flipV="1">
            <a:off x="6310269" y="4678008"/>
            <a:ext cx="1289948" cy="82551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CF2948E-846E-4BD8-B48C-C5B8A4BF76B6}"/>
              </a:ext>
            </a:extLst>
          </p:cNvPr>
          <p:cNvCxnSpPr>
            <a:cxnSpLocks/>
            <a:stCxn id="158" idx="6"/>
            <a:endCxn id="263" idx="1"/>
          </p:cNvCxnSpPr>
          <p:nvPr/>
        </p:nvCxnSpPr>
        <p:spPr>
          <a:xfrm>
            <a:off x="6310269" y="3954412"/>
            <a:ext cx="1289948" cy="40030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1CAF223-CAA7-441A-80FC-F50D1AF0712E}"/>
              </a:ext>
            </a:extLst>
          </p:cNvPr>
          <p:cNvCxnSpPr>
            <a:cxnSpLocks/>
            <a:stCxn id="159" idx="6"/>
            <a:endCxn id="262" idx="2"/>
          </p:cNvCxnSpPr>
          <p:nvPr/>
        </p:nvCxnSpPr>
        <p:spPr>
          <a:xfrm flipV="1">
            <a:off x="6310269" y="3985362"/>
            <a:ext cx="1222993" cy="55890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7BAD579-AEE8-47B2-BE00-3689605CDDA8}"/>
              </a:ext>
            </a:extLst>
          </p:cNvPr>
          <p:cNvCxnSpPr>
            <a:cxnSpLocks/>
            <a:stCxn id="160" idx="6"/>
            <a:endCxn id="262" idx="3"/>
          </p:cNvCxnSpPr>
          <p:nvPr/>
        </p:nvCxnSpPr>
        <p:spPr>
          <a:xfrm flipV="1">
            <a:off x="6310269" y="4147007"/>
            <a:ext cx="1289948" cy="135651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42FBF6B-BAAB-4349-BE98-D1F2528A3CB2}"/>
              </a:ext>
            </a:extLst>
          </p:cNvPr>
          <p:cNvCxnSpPr>
            <a:cxnSpLocks/>
            <a:stCxn id="158" idx="6"/>
            <a:endCxn id="264" idx="1"/>
          </p:cNvCxnSpPr>
          <p:nvPr/>
        </p:nvCxnSpPr>
        <p:spPr>
          <a:xfrm>
            <a:off x="6310269" y="3954412"/>
            <a:ext cx="1289948" cy="145583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1A61344-B65D-488B-BB16-AF2AA8BC2FF5}"/>
              </a:ext>
            </a:extLst>
          </p:cNvPr>
          <p:cNvCxnSpPr>
            <a:cxnSpLocks/>
            <a:stCxn id="159" idx="6"/>
            <a:endCxn id="264" idx="2"/>
          </p:cNvCxnSpPr>
          <p:nvPr/>
        </p:nvCxnSpPr>
        <p:spPr>
          <a:xfrm>
            <a:off x="6310269" y="4544267"/>
            <a:ext cx="1222993" cy="102762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4A891B2-557B-4FDE-ADB8-AD6ED0E10CA0}"/>
              </a:ext>
            </a:extLst>
          </p:cNvPr>
          <p:cNvCxnSpPr>
            <a:cxnSpLocks/>
            <a:stCxn id="160" idx="6"/>
            <a:endCxn id="264" idx="3"/>
          </p:cNvCxnSpPr>
          <p:nvPr/>
        </p:nvCxnSpPr>
        <p:spPr>
          <a:xfrm>
            <a:off x="6310269" y="5503518"/>
            <a:ext cx="1289948" cy="23002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F53D0AC-E032-42EB-9063-796D7875E1BF}"/>
              </a:ext>
            </a:extLst>
          </p:cNvPr>
          <p:cNvSpPr txBox="1"/>
          <p:nvPr/>
        </p:nvSpPr>
        <p:spPr>
          <a:xfrm>
            <a:off x="1806108" y="612528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27B642E-CDF1-4538-9873-52BF15127CC5}"/>
              </a:ext>
            </a:extLst>
          </p:cNvPr>
          <p:cNvSpPr/>
          <p:nvPr/>
        </p:nvSpPr>
        <p:spPr>
          <a:xfrm>
            <a:off x="4626534" y="3693728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5C418-AB5A-4396-8BF0-A11B241948EB}"/>
              </a:ext>
            </a:extLst>
          </p:cNvPr>
          <p:cNvSpPr txBox="1"/>
          <p:nvPr/>
        </p:nvSpPr>
        <p:spPr>
          <a:xfrm>
            <a:off x="7895176" y="2107255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Actor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b="1" dirty="0"/>
              <a:t>[V FINAL]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02EC9E1-85A2-4073-99B0-7E45C63DB768}"/>
              </a:ext>
            </a:extLst>
          </p:cNvPr>
          <p:cNvGrpSpPr/>
          <p:nvPr/>
        </p:nvGrpSpPr>
        <p:grpSpPr>
          <a:xfrm>
            <a:off x="5042358" y="4437974"/>
            <a:ext cx="457200" cy="457200"/>
            <a:chOff x="6702239" y="4451784"/>
            <a:chExt cx="457200" cy="457200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59962F6-65AD-4E68-BDD7-6B2A55D4505A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24CED30-4B38-46D5-A6B5-FF1793FB038E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E7F8CEC-473A-424F-9B60-DCDBAAC25B1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65DBF6A9-6960-4AD5-8EE1-6E947F3A6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13255FF7-B080-458C-98A7-4098D7EC4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0FC8426-DBF7-4587-A078-FD367641573B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72BF68CD-C4D3-4208-A38E-EF7EA68A1307}"/>
              </a:ext>
            </a:extLst>
          </p:cNvPr>
          <p:cNvSpPr/>
          <p:nvPr/>
        </p:nvSpPr>
        <p:spPr>
          <a:xfrm>
            <a:off x="7533262" y="375676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F948245-FD49-4AF4-9D74-B7E2BF5A66D7}"/>
              </a:ext>
            </a:extLst>
          </p:cNvPr>
          <p:cNvSpPr/>
          <p:nvPr/>
        </p:nvSpPr>
        <p:spPr>
          <a:xfrm>
            <a:off x="7533262" y="428776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3EE65B4-2659-477C-A8FF-3352108C435D}"/>
              </a:ext>
            </a:extLst>
          </p:cNvPr>
          <p:cNvSpPr/>
          <p:nvPr/>
        </p:nvSpPr>
        <p:spPr>
          <a:xfrm>
            <a:off x="7533262" y="53432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D204E3A3-000A-4FB1-B024-B542D311FAF0}"/>
              </a:ext>
            </a:extLst>
          </p:cNvPr>
          <p:cNvSpPr/>
          <p:nvPr/>
        </p:nvSpPr>
        <p:spPr>
          <a:xfrm>
            <a:off x="7533262" y="481413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EE1AD7F-5EB9-4A7A-94CB-AF4CA453AF82}"/>
              </a:ext>
            </a:extLst>
          </p:cNvPr>
          <p:cNvCxnSpPr>
            <a:cxnSpLocks/>
            <a:stCxn id="262" idx="6"/>
          </p:cNvCxnSpPr>
          <p:nvPr/>
        </p:nvCxnSpPr>
        <p:spPr>
          <a:xfrm flipV="1">
            <a:off x="7990462" y="3977318"/>
            <a:ext cx="642034" cy="804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B53F7DB-F7E2-4D6E-993B-28BECB243769}"/>
              </a:ext>
            </a:extLst>
          </p:cNvPr>
          <p:cNvCxnSpPr>
            <a:cxnSpLocks/>
            <a:stCxn id="263" idx="6"/>
          </p:cNvCxnSpPr>
          <p:nvPr/>
        </p:nvCxnSpPr>
        <p:spPr>
          <a:xfrm flipV="1">
            <a:off x="7990462" y="4515894"/>
            <a:ext cx="659331" cy="46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23C5F6D-9A25-4146-86D3-2E9CCAB3892C}"/>
              </a:ext>
            </a:extLst>
          </p:cNvPr>
          <p:cNvCxnSpPr>
            <a:cxnSpLocks/>
            <a:stCxn id="265" idx="6"/>
            <a:endCxn id="277" idx="1"/>
          </p:cNvCxnSpPr>
          <p:nvPr/>
        </p:nvCxnSpPr>
        <p:spPr>
          <a:xfrm flipV="1">
            <a:off x="7990462" y="5037162"/>
            <a:ext cx="689786" cy="557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F69DAF6B-C3C2-4178-93D2-D843014A07A2}"/>
              </a:ext>
            </a:extLst>
          </p:cNvPr>
          <p:cNvCxnSpPr>
            <a:cxnSpLocks/>
            <a:stCxn id="264" idx="6"/>
            <a:endCxn id="278" idx="1"/>
          </p:cNvCxnSpPr>
          <p:nvPr/>
        </p:nvCxnSpPr>
        <p:spPr>
          <a:xfrm flipV="1">
            <a:off x="7990462" y="5558218"/>
            <a:ext cx="689058" cy="1367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6B3759F-C002-4330-A82F-E5FFD6687163}"/>
              </a:ext>
            </a:extLst>
          </p:cNvPr>
          <p:cNvSpPr txBox="1"/>
          <p:nvPr/>
        </p:nvSpPr>
        <p:spPr>
          <a:xfrm>
            <a:off x="8594396" y="3808041"/>
            <a:ext cx="19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1 – Torque 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3442393-D3EE-4550-944E-47EA47825C94}"/>
              </a:ext>
            </a:extLst>
          </p:cNvPr>
          <p:cNvSpPr txBox="1"/>
          <p:nvPr/>
        </p:nvSpPr>
        <p:spPr>
          <a:xfrm>
            <a:off x="8611694" y="4346617"/>
            <a:ext cx="19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1 – Torque 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0010F2C-B659-49BB-B70C-5D45C2BC5FCF}"/>
              </a:ext>
            </a:extLst>
          </p:cNvPr>
          <p:cNvSpPr txBox="1"/>
          <p:nvPr/>
        </p:nvSpPr>
        <p:spPr>
          <a:xfrm>
            <a:off x="8680248" y="4867885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2 – Torque 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E2DD642-26D9-4F62-B6D3-3969C818A936}"/>
              </a:ext>
            </a:extLst>
          </p:cNvPr>
          <p:cNvSpPr txBox="1"/>
          <p:nvPr/>
        </p:nvSpPr>
        <p:spPr>
          <a:xfrm>
            <a:off x="8679520" y="5388941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2 – Torque 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57013F7-28C7-4875-9F19-F359B61CC0F7}"/>
              </a:ext>
            </a:extLst>
          </p:cNvPr>
          <p:cNvSpPr txBox="1"/>
          <p:nvPr/>
        </p:nvSpPr>
        <p:spPr>
          <a:xfrm>
            <a:off x="6968629" y="5922853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BC7205A-55E5-4770-B4D5-C4AE8D362544}"/>
              </a:ext>
            </a:extLst>
          </p:cNvPr>
          <p:cNvSpPr txBox="1"/>
          <p:nvPr/>
        </p:nvSpPr>
        <p:spPr>
          <a:xfrm>
            <a:off x="7904608" y="3659729"/>
            <a:ext cx="73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DB36EE5-2328-420A-811F-6AFF8ABFFBE5}"/>
              </a:ext>
            </a:extLst>
          </p:cNvPr>
          <p:cNvSpPr txBox="1"/>
          <p:nvPr/>
        </p:nvSpPr>
        <p:spPr>
          <a:xfrm>
            <a:off x="7904608" y="4195423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EE81DA3-BCAF-4D40-A887-6D18054A756E}"/>
              </a:ext>
            </a:extLst>
          </p:cNvPr>
          <p:cNvSpPr txBox="1"/>
          <p:nvPr/>
        </p:nvSpPr>
        <p:spPr>
          <a:xfrm>
            <a:off x="7875578" y="4742003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E3324F2-4A00-4F11-8D95-F1211612909C}"/>
              </a:ext>
            </a:extLst>
          </p:cNvPr>
          <p:cNvSpPr txBox="1"/>
          <p:nvPr/>
        </p:nvSpPr>
        <p:spPr>
          <a:xfrm>
            <a:off x="7905036" y="5264116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70ED95E-AAF4-4DE2-A87C-85BF096CD37D}"/>
              </a:ext>
            </a:extLst>
          </p:cNvPr>
          <p:cNvCxnSpPr>
            <a:cxnSpLocks/>
            <a:stCxn id="160" idx="6"/>
            <a:endCxn id="265" idx="3"/>
          </p:cNvCxnSpPr>
          <p:nvPr/>
        </p:nvCxnSpPr>
        <p:spPr>
          <a:xfrm flipV="1">
            <a:off x="6310269" y="5204384"/>
            <a:ext cx="1289948" cy="29913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434911B-95DC-417A-96E7-C678B6BE60DE}"/>
              </a:ext>
            </a:extLst>
          </p:cNvPr>
          <p:cNvCxnSpPr>
            <a:cxnSpLocks/>
            <a:stCxn id="159" idx="6"/>
            <a:endCxn id="265" idx="2"/>
          </p:cNvCxnSpPr>
          <p:nvPr/>
        </p:nvCxnSpPr>
        <p:spPr>
          <a:xfrm>
            <a:off x="6310269" y="4544267"/>
            <a:ext cx="1222993" cy="4984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6CC8840-B7B5-4002-8FD2-762A108D8418}"/>
              </a:ext>
            </a:extLst>
          </p:cNvPr>
          <p:cNvCxnSpPr>
            <a:cxnSpLocks/>
            <a:stCxn id="158" idx="6"/>
            <a:endCxn id="265" idx="1"/>
          </p:cNvCxnSpPr>
          <p:nvPr/>
        </p:nvCxnSpPr>
        <p:spPr>
          <a:xfrm>
            <a:off x="6310269" y="3954412"/>
            <a:ext cx="1289948" cy="9266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984A6A-2069-4E1C-ABFE-C107F148288D}"/>
              </a:ext>
            </a:extLst>
          </p:cNvPr>
          <p:cNvGrpSpPr/>
          <p:nvPr/>
        </p:nvGrpSpPr>
        <p:grpSpPr>
          <a:xfrm>
            <a:off x="6377224" y="4437974"/>
            <a:ext cx="457200" cy="457200"/>
            <a:chOff x="6702239" y="4451784"/>
            <a:chExt cx="457200" cy="457200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BC1D4A7-4056-48B2-BFE7-7D045FEE0F10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B658D0-7A5C-42B3-855C-5AE086F88D1B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1E818916-4F49-484C-9567-0B85565BB945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98963569-741B-4D90-A023-66DFE1438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427D8984-2130-4E90-9B8C-D41A7C5B9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88D1040-7A11-472E-AF91-D21FBE910BD6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B615346-6D77-4293-B37F-169C5A404686}"/>
              </a:ext>
            </a:extLst>
          </p:cNvPr>
          <p:cNvGrpSpPr/>
          <p:nvPr/>
        </p:nvGrpSpPr>
        <p:grpSpPr>
          <a:xfrm>
            <a:off x="6885686" y="4435807"/>
            <a:ext cx="457200" cy="457200"/>
            <a:chOff x="6295103" y="4496464"/>
            <a:chExt cx="457200" cy="457200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B4ED629-56F8-4F6A-88D8-4B544152821E}"/>
                </a:ext>
              </a:extLst>
            </p:cNvPr>
            <p:cNvGrpSpPr/>
            <p:nvPr/>
          </p:nvGrpSpPr>
          <p:grpSpPr>
            <a:xfrm>
              <a:off x="6295103" y="4496464"/>
              <a:ext cx="457200" cy="457200"/>
              <a:chOff x="9979542" y="4489181"/>
              <a:chExt cx="457200" cy="457200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CC960AC2-19F5-420A-8BE7-9C353F72F971}"/>
                  </a:ext>
                </a:extLst>
              </p:cNvPr>
              <p:cNvSpPr/>
              <p:nvPr/>
            </p:nvSpPr>
            <p:spPr>
              <a:xfrm>
                <a:off x="9979542" y="448918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AD202EC-9445-48C9-9B5E-11480588293C}"/>
                  </a:ext>
                </a:extLst>
              </p:cNvPr>
              <p:cNvSpPr/>
              <p:nvPr/>
            </p:nvSpPr>
            <p:spPr>
              <a:xfrm>
                <a:off x="10021750" y="4626214"/>
                <a:ext cx="367085" cy="172989"/>
              </a:xfrm>
              <a:custGeom>
                <a:avLst/>
                <a:gdLst>
                  <a:gd name="connsiteX0" fmla="*/ 0 w 1461135"/>
                  <a:gd name="connsiteY0" fmla="*/ 735330 h 765960"/>
                  <a:gd name="connsiteX1" fmla="*/ 521970 w 1461135"/>
                  <a:gd name="connsiteY1" fmla="*/ 697230 h 765960"/>
                  <a:gd name="connsiteX2" fmla="*/ 864870 w 1461135"/>
                  <a:gd name="connsiteY2" fmla="*/ 129540 h 765960"/>
                  <a:gd name="connsiteX3" fmla="*/ 1461135 w 1461135"/>
                  <a:gd name="connsiteY3" fmla="*/ 0 h 765960"/>
                  <a:gd name="connsiteX4" fmla="*/ 1461135 w 1461135"/>
                  <a:gd name="connsiteY4" fmla="*/ 0 h 765960"/>
                  <a:gd name="connsiteX0" fmla="*/ 0 w 1535430"/>
                  <a:gd name="connsiteY0" fmla="*/ 750570 h 775364"/>
                  <a:gd name="connsiteX1" fmla="*/ 596265 w 1535430"/>
                  <a:gd name="connsiteY1" fmla="*/ 697230 h 775364"/>
                  <a:gd name="connsiteX2" fmla="*/ 939165 w 1535430"/>
                  <a:gd name="connsiteY2" fmla="*/ 129540 h 775364"/>
                  <a:gd name="connsiteX3" fmla="*/ 1535430 w 1535430"/>
                  <a:gd name="connsiteY3" fmla="*/ 0 h 775364"/>
                  <a:gd name="connsiteX4" fmla="*/ 1535430 w 1535430"/>
                  <a:gd name="connsiteY4" fmla="*/ 0 h 775364"/>
                  <a:gd name="connsiteX0" fmla="*/ 0 w 1535430"/>
                  <a:gd name="connsiteY0" fmla="*/ 750570 h 767560"/>
                  <a:gd name="connsiteX1" fmla="*/ 596265 w 1535430"/>
                  <a:gd name="connsiteY1" fmla="*/ 697230 h 767560"/>
                  <a:gd name="connsiteX2" fmla="*/ 939165 w 1535430"/>
                  <a:gd name="connsiteY2" fmla="*/ 129540 h 767560"/>
                  <a:gd name="connsiteX3" fmla="*/ 1535430 w 1535430"/>
                  <a:gd name="connsiteY3" fmla="*/ 0 h 767560"/>
                  <a:gd name="connsiteX4" fmla="*/ 1535430 w 1535430"/>
                  <a:gd name="connsiteY4" fmla="*/ 0 h 767560"/>
                  <a:gd name="connsiteX0" fmla="*/ 0 w 1535430"/>
                  <a:gd name="connsiteY0" fmla="*/ 809625 h 813573"/>
                  <a:gd name="connsiteX1" fmla="*/ 596265 w 1535430"/>
                  <a:gd name="connsiteY1" fmla="*/ 697230 h 813573"/>
                  <a:gd name="connsiteX2" fmla="*/ 939165 w 1535430"/>
                  <a:gd name="connsiteY2" fmla="*/ 129540 h 813573"/>
                  <a:gd name="connsiteX3" fmla="*/ 1535430 w 1535430"/>
                  <a:gd name="connsiteY3" fmla="*/ 0 h 813573"/>
                  <a:gd name="connsiteX4" fmla="*/ 1535430 w 1535430"/>
                  <a:gd name="connsiteY4" fmla="*/ 0 h 813573"/>
                  <a:gd name="connsiteX0" fmla="*/ 0 w 1535430"/>
                  <a:gd name="connsiteY0" fmla="*/ 809625 h 809625"/>
                  <a:gd name="connsiteX1" fmla="*/ 596265 w 1535430"/>
                  <a:gd name="connsiteY1" fmla="*/ 697230 h 809625"/>
                  <a:gd name="connsiteX2" fmla="*/ 939165 w 1535430"/>
                  <a:gd name="connsiteY2" fmla="*/ 129540 h 809625"/>
                  <a:gd name="connsiteX3" fmla="*/ 1535430 w 1535430"/>
                  <a:gd name="connsiteY3" fmla="*/ 0 h 809625"/>
                  <a:gd name="connsiteX4" fmla="*/ 1535430 w 1535430"/>
                  <a:gd name="connsiteY4" fmla="*/ 0 h 809625"/>
                  <a:gd name="connsiteX0" fmla="*/ 0 w 1821180"/>
                  <a:gd name="connsiteY0" fmla="*/ 796290 h 796290"/>
                  <a:gd name="connsiteX1" fmla="*/ 882015 w 1821180"/>
                  <a:gd name="connsiteY1" fmla="*/ 697230 h 796290"/>
                  <a:gd name="connsiteX2" fmla="*/ 1224915 w 1821180"/>
                  <a:gd name="connsiteY2" fmla="*/ 129540 h 796290"/>
                  <a:gd name="connsiteX3" fmla="*/ 1821180 w 1821180"/>
                  <a:gd name="connsiteY3" fmla="*/ 0 h 796290"/>
                  <a:gd name="connsiteX4" fmla="*/ 1821180 w 1821180"/>
                  <a:gd name="connsiteY4" fmla="*/ 0 h 796290"/>
                  <a:gd name="connsiteX0" fmla="*/ 0 w 1821180"/>
                  <a:gd name="connsiteY0" fmla="*/ 796290 h 798513"/>
                  <a:gd name="connsiteX1" fmla="*/ 882015 w 1821180"/>
                  <a:gd name="connsiteY1" fmla="*/ 697230 h 798513"/>
                  <a:gd name="connsiteX2" fmla="*/ 1224915 w 1821180"/>
                  <a:gd name="connsiteY2" fmla="*/ 129540 h 798513"/>
                  <a:gd name="connsiteX3" fmla="*/ 1821180 w 1821180"/>
                  <a:gd name="connsiteY3" fmla="*/ 0 h 798513"/>
                  <a:gd name="connsiteX4" fmla="*/ 1821180 w 1821180"/>
                  <a:gd name="connsiteY4" fmla="*/ 0 h 798513"/>
                  <a:gd name="connsiteX0" fmla="*/ 0 w 1676400"/>
                  <a:gd name="connsiteY0" fmla="*/ 803910 h 805473"/>
                  <a:gd name="connsiteX1" fmla="*/ 737235 w 1676400"/>
                  <a:gd name="connsiteY1" fmla="*/ 697230 h 805473"/>
                  <a:gd name="connsiteX2" fmla="*/ 1080135 w 1676400"/>
                  <a:gd name="connsiteY2" fmla="*/ 129540 h 805473"/>
                  <a:gd name="connsiteX3" fmla="*/ 1676400 w 1676400"/>
                  <a:gd name="connsiteY3" fmla="*/ 0 h 805473"/>
                  <a:gd name="connsiteX4" fmla="*/ 1676400 w 1676400"/>
                  <a:gd name="connsiteY4" fmla="*/ 0 h 805473"/>
                  <a:gd name="connsiteX0" fmla="*/ 0 w 1676400"/>
                  <a:gd name="connsiteY0" fmla="*/ 803910 h 805473"/>
                  <a:gd name="connsiteX1" fmla="*/ 737235 w 1676400"/>
                  <a:gd name="connsiteY1" fmla="*/ 697230 h 805473"/>
                  <a:gd name="connsiteX2" fmla="*/ 1080135 w 1676400"/>
                  <a:gd name="connsiteY2" fmla="*/ 129540 h 805473"/>
                  <a:gd name="connsiteX3" fmla="*/ 1676400 w 1676400"/>
                  <a:gd name="connsiteY3" fmla="*/ 0 h 805473"/>
                  <a:gd name="connsiteX4" fmla="*/ 1676400 w 1676400"/>
                  <a:gd name="connsiteY4" fmla="*/ 68580 h 805473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31641 h 768534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12591 h 768534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6995 h 768534"/>
                  <a:gd name="connsiteX0" fmla="*/ 0 w 1676400"/>
                  <a:gd name="connsiteY0" fmla="*/ 768032 h 769668"/>
                  <a:gd name="connsiteX1" fmla="*/ 737235 w 1676400"/>
                  <a:gd name="connsiteY1" fmla="*/ 661352 h 769668"/>
                  <a:gd name="connsiteX2" fmla="*/ 1124880 w 1676400"/>
                  <a:gd name="connsiteY2" fmla="*/ 88066 h 769668"/>
                  <a:gd name="connsiteX3" fmla="*/ 1676400 w 1676400"/>
                  <a:gd name="connsiteY3" fmla="*/ 2222 h 769668"/>
                  <a:gd name="connsiteX4" fmla="*/ 1676400 w 1676400"/>
                  <a:gd name="connsiteY4" fmla="*/ 8056 h 769668"/>
                  <a:gd name="connsiteX0" fmla="*/ 0 w 2001538"/>
                  <a:gd name="connsiteY0" fmla="*/ 776764 h 778402"/>
                  <a:gd name="connsiteX1" fmla="*/ 737235 w 2001538"/>
                  <a:gd name="connsiteY1" fmla="*/ 670084 h 778402"/>
                  <a:gd name="connsiteX2" fmla="*/ 1124880 w 2001538"/>
                  <a:gd name="connsiteY2" fmla="*/ 96798 h 778402"/>
                  <a:gd name="connsiteX3" fmla="*/ 1676400 w 2001538"/>
                  <a:gd name="connsiteY3" fmla="*/ 10954 h 778402"/>
                  <a:gd name="connsiteX4" fmla="*/ 2001538 w 2001538"/>
                  <a:gd name="connsiteY4" fmla="*/ 0 h 778402"/>
                  <a:gd name="connsiteX0" fmla="*/ 0 w 2001538"/>
                  <a:gd name="connsiteY0" fmla="*/ 777638 h 779274"/>
                  <a:gd name="connsiteX1" fmla="*/ 737235 w 2001538"/>
                  <a:gd name="connsiteY1" fmla="*/ 670958 h 779274"/>
                  <a:gd name="connsiteX2" fmla="*/ 1124880 w 2001538"/>
                  <a:gd name="connsiteY2" fmla="*/ 97672 h 779274"/>
                  <a:gd name="connsiteX3" fmla="*/ 1679383 w 2001538"/>
                  <a:gd name="connsiteY3" fmla="*/ 636 h 779274"/>
                  <a:gd name="connsiteX4" fmla="*/ 2001538 w 2001538"/>
                  <a:gd name="connsiteY4" fmla="*/ 874 h 779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538" h="779274">
                    <a:moveTo>
                      <a:pt x="0" y="777638"/>
                    </a:moveTo>
                    <a:cubicBezTo>
                      <a:pt x="209867" y="782400"/>
                      <a:pt x="549755" y="784286"/>
                      <a:pt x="737235" y="670958"/>
                    </a:cubicBezTo>
                    <a:cubicBezTo>
                      <a:pt x="924715" y="557630"/>
                      <a:pt x="967855" y="209392"/>
                      <a:pt x="1124880" y="97672"/>
                    </a:cubicBezTo>
                    <a:cubicBezTo>
                      <a:pt x="1281905" y="-14048"/>
                      <a:pt x="1679383" y="636"/>
                      <a:pt x="1679383" y="636"/>
                    </a:cubicBezTo>
                    <a:lnTo>
                      <a:pt x="2001538" y="874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D65D794-2405-40A4-9717-42B385B5D96A}"/>
                </a:ext>
              </a:extLst>
            </p:cNvPr>
            <p:cNvSpPr txBox="1"/>
            <p:nvPr/>
          </p:nvSpPr>
          <p:spPr>
            <a:xfrm>
              <a:off x="6327231" y="4802456"/>
              <a:ext cx="36956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TANH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12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63681A-9969-43BF-BC3B-D04E04E75F2F}"/>
              </a:ext>
            </a:extLst>
          </p:cNvPr>
          <p:cNvGrpSpPr/>
          <p:nvPr/>
        </p:nvGrpSpPr>
        <p:grpSpPr>
          <a:xfrm>
            <a:off x="2841009" y="3659729"/>
            <a:ext cx="1689962" cy="2192894"/>
            <a:chOff x="3343929" y="3659729"/>
            <a:chExt cx="1689962" cy="21928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1FFDB9-2F94-4889-87C2-C1ECE6F30E29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122450-9167-441D-9133-67EAD8FFD5A5}"/>
                  </a:ext>
                </a:extLst>
              </p:cNvPr>
              <p:cNvCxnSpPr>
                <a:cxnSpLocks/>
                <a:stCxn id="86" idx="6"/>
                <a:endCxn id="14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A45053-5616-4288-A99B-883BBF3401F1}"/>
                  </a:ext>
                </a:extLst>
              </p:cNvPr>
              <p:cNvCxnSpPr>
                <a:cxnSpLocks/>
                <a:stCxn id="86" idx="6"/>
                <a:endCxn id="13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648CDA-F43E-41B0-B431-531293C91587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8052DB4-E089-4B7E-9A26-8C5724862F56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55ECB0-3288-41C2-9ABB-FBC22EB432E4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2B817C-D35B-41FA-BAE4-996958C44A0A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256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E863DB5-FFDA-4E10-A381-02807F79A88D}"/>
                    </a:ext>
                  </a:extLst>
                </p:cNvPr>
                <p:cNvCxnSpPr>
                  <a:cxnSpLocks/>
                  <a:stCxn id="83" idx="6"/>
                  <a:endCxn id="13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84A2D12-C1C4-466E-AA1C-E624D36C71C2}"/>
                    </a:ext>
                  </a:extLst>
                </p:cNvPr>
                <p:cNvCxnSpPr>
                  <a:cxnSpLocks/>
                  <a:stCxn id="84" idx="6"/>
                  <a:endCxn id="14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807C243-1C5B-44C3-8285-9EA740ADF023}"/>
                    </a:ext>
                  </a:extLst>
                </p:cNvPr>
                <p:cNvCxnSpPr>
                  <a:cxnSpLocks/>
                  <a:stCxn id="86" idx="6"/>
                  <a:endCxn id="15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4F0C2A0-3872-4DCD-8132-49BD5B9DFA3F}"/>
                    </a:ext>
                  </a:extLst>
                </p:cNvPr>
                <p:cNvCxnSpPr>
                  <a:cxnSpLocks/>
                  <a:stCxn id="85" idx="6"/>
                  <a:endCxn id="15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B889DDD-2A22-49E3-B271-B6123EFB1109}"/>
                    </a:ext>
                  </a:extLst>
                </p:cNvPr>
                <p:cNvCxnSpPr>
                  <a:cxnSpLocks/>
                  <a:stCxn id="85" idx="6"/>
                  <a:endCxn id="14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83ED617-96D1-46B2-B8D5-0B6052C9DA9B}"/>
                    </a:ext>
                  </a:extLst>
                </p:cNvPr>
                <p:cNvCxnSpPr>
                  <a:cxnSpLocks/>
                  <a:stCxn id="85" idx="6"/>
                  <a:endCxn id="13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4240EEE-05AB-47E0-AB6E-05597A39AEF5}"/>
                    </a:ext>
                  </a:extLst>
                </p:cNvPr>
                <p:cNvCxnSpPr>
                  <a:cxnSpLocks/>
                  <a:stCxn id="84" idx="6"/>
                  <a:endCxn id="13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1E28794-538F-4E71-B9DE-FA80D4F801C5}"/>
                    </a:ext>
                  </a:extLst>
                </p:cNvPr>
                <p:cNvCxnSpPr>
                  <a:cxnSpLocks/>
                  <a:stCxn id="84" idx="6"/>
                  <a:endCxn id="15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7963DD5-ECD8-4CB2-BA20-3D324B8B9F11}"/>
                    </a:ext>
                  </a:extLst>
                </p:cNvPr>
                <p:cNvCxnSpPr>
                  <a:cxnSpLocks/>
                  <a:stCxn id="83" idx="6"/>
                  <a:endCxn id="14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54572D3-C508-4E2A-9EB1-309F6BBA0DA6}"/>
                    </a:ext>
                  </a:extLst>
                </p:cNvPr>
                <p:cNvCxnSpPr>
                  <a:cxnSpLocks/>
                  <a:stCxn id="83" idx="6"/>
                  <a:endCxn id="15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C594A0-31C9-4E1C-8A3E-5C5490678BDF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54FAC3-B91C-4B15-AF5E-2C6D3EFCFE4F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47F5DF-D37A-4B65-A38A-C059F1BFFEC5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BF9394-A3F4-4DFE-BC81-469E26B40E95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2A4E5F-E380-4988-9848-10C272B84FDB}"/>
              </a:ext>
            </a:extLst>
          </p:cNvPr>
          <p:cNvCxnSpPr>
            <a:cxnSpLocks/>
            <a:stCxn id="13" idx="6"/>
            <a:endCxn id="32" idx="1"/>
          </p:cNvCxnSpPr>
          <p:nvPr/>
        </p:nvCxnSpPr>
        <p:spPr>
          <a:xfrm flipV="1">
            <a:off x="4530971" y="3792767"/>
            <a:ext cx="1213213" cy="1953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0DF13-8A3B-4DD6-87E4-4C2F04C0CE46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 flipV="1">
            <a:off x="4530971" y="4544267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13139A-4B81-4424-8991-C884E59AE166}"/>
              </a:ext>
            </a:extLst>
          </p:cNvPr>
          <p:cNvCxnSpPr>
            <a:cxnSpLocks/>
            <a:stCxn id="15" idx="6"/>
            <a:endCxn id="33" idx="3"/>
          </p:cNvCxnSpPr>
          <p:nvPr/>
        </p:nvCxnSpPr>
        <p:spPr>
          <a:xfrm flipV="1">
            <a:off x="4530971" y="4705912"/>
            <a:ext cx="1213213" cy="83130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44A6A0-3CE6-4868-8DFC-EFD45943AF0F}"/>
              </a:ext>
            </a:extLst>
          </p:cNvPr>
          <p:cNvCxnSpPr>
            <a:cxnSpLocks/>
            <a:stCxn id="13" idx="6"/>
            <a:endCxn id="33" idx="1"/>
          </p:cNvCxnSpPr>
          <p:nvPr/>
        </p:nvCxnSpPr>
        <p:spPr>
          <a:xfrm>
            <a:off x="4530971" y="3988107"/>
            <a:ext cx="1213213" cy="39451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60FF4-E92A-4282-80B3-ADA2EED2F56B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 flipV="1">
            <a:off x="4530971" y="3954412"/>
            <a:ext cx="1146258" cy="6235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55D2D4-E43E-4A11-BC0B-CE31F5F02E28}"/>
              </a:ext>
            </a:extLst>
          </p:cNvPr>
          <p:cNvCxnSpPr>
            <a:cxnSpLocks/>
            <a:stCxn id="15" idx="6"/>
            <a:endCxn id="32" idx="3"/>
          </p:cNvCxnSpPr>
          <p:nvPr/>
        </p:nvCxnSpPr>
        <p:spPr>
          <a:xfrm flipV="1">
            <a:off x="4530971" y="4116057"/>
            <a:ext cx="1213213" cy="14211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C726005-0902-441D-AE08-FF4F4ABE7241}"/>
              </a:ext>
            </a:extLst>
          </p:cNvPr>
          <p:cNvSpPr/>
          <p:nvPr/>
        </p:nvSpPr>
        <p:spPr>
          <a:xfrm>
            <a:off x="5677229" y="372581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59782-7CFC-42AB-A0E4-3AA2C7AC116D}"/>
              </a:ext>
            </a:extLst>
          </p:cNvPr>
          <p:cNvSpPr/>
          <p:nvPr/>
        </p:nvSpPr>
        <p:spPr>
          <a:xfrm>
            <a:off x="5677229" y="43156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540F1A-CC4E-4271-ACD1-7DD90AFFD09C}"/>
              </a:ext>
            </a:extLst>
          </p:cNvPr>
          <p:cNvSpPr/>
          <p:nvPr/>
        </p:nvSpPr>
        <p:spPr>
          <a:xfrm>
            <a:off x="5677229" y="52749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256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371C1A-6E0D-491A-8921-E54D287361DF}"/>
              </a:ext>
            </a:extLst>
          </p:cNvPr>
          <p:cNvSpPr/>
          <p:nvPr/>
        </p:nvSpPr>
        <p:spPr>
          <a:xfrm>
            <a:off x="5893747" y="4993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BFF87-971E-421C-8F97-178B264B8414}"/>
              </a:ext>
            </a:extLst>
          </p:cNvPr>
          <p:cNvSpPr/>
          <p:nvPr/>
        </p:nvSpPr>
        <p:spPr>
          <a:xfrm>
            <a:off x="5889643" y="5148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F37D6E-9286-4C08-886A-0B69AF4ADAC2}"/>
              </a:ext>
            </a:extLst>
          </p:cNvPr>
          <p:cNvSpPr/>
          <p:nvPr/>
        </p:nvSpPr>
        <p:spPr>
          <a:xfrm>
            <a:off x="5892068" y="48531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9B029-53F1-4D1A-BB57-0DF2583995E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530971" y="3988107"/>
            <a:ext cx="1163709" cy="13723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6F3E2-8586-4147-81C9-94917955F884}"/>
              </a:ext>
            </a:extLst>
          </p:cNvPr>
          <p:cNvCxnSpPr>
            <a:cxnSpLocks/>
            <a:stCxn id="14" idx="6"/>
            <a:endCxn id="34" idx="2"/>
          </p:cNvCxnSpPr>
          <p:nvPr/>
        </p:nvCxnSpPr>
        <p:spPr>
          <a:xfrm>
            <a:off x="4530971" y="4577962"/>
            <a:ext cx="1146258" cy="9255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0D38A-05DE-4CDB-A8C6-53B76DBEFCEC}"/>
              </a:ext>
            </a:extLst>
          </p:cNvPr>
          <p:cNvCxnSpPr>
            <a:cxnSpLocks/>
            <a:stCxn id="15" idx="6"/>
            <a:endCxn id="34" idx="2"/>
          </p:cNvCxnSpPr>
          <p:nvPr/>
        </p:nvCxnSpPr>
        <p:spPr>
          <a:xfrm flipV="1">
            <a:off x="4530971" y="5503518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6091E73-0328-4E1E-82FF-6063168E219B}"/>
              </a:ext>
            </a:extLst>
          </p:cNvPr>
          <p:cNvSpPr/>
          <p:nvPr/>
        </p:nvSpPr>
        <p:spPr>
          <a:xfrm>
            <a:off x="3965295" y="240499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6E0A0A-3B7E-4149-B0FF-714BCAC68F39}"/>
              </a:ext>
            </a:extLst>
          </p:cNvPr>
          <p:cNvSpPr/>
          <p:nvPr/>
        </p:nvSpPr>
        <p:spPr>
          <a:xfrm>
            <a:off x="9216484" y="425681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BF8849-FFAD-4E19-9F12-7BE0C9F88A0A}"/>
              </a:ext>
            </a:extLst>
          </p:cNvPr>
          <p:cNvCxnSpPr>
            <a:cxnSpLocks/>
            <a:stCxn id="121" idx="6"/>
            <a:endCxn id="42" idx="1"/>
          </p:cNvCxnSpPr>
          <p:nvPr/>
        </p:nvCxnSpPr>
        <p:spPr>
          <a:xfrm>
            <a:off x="7957814" y="3991275"/>
            <a:ext cx="1325625" cy="33249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BD862A-DE5F-4FD1-8943-E4859FB0B0B3}"/>
              </a:ext>
            </a:extLst>
          </p:cNvPr>
          <p:cNvCxnSpPr>
            <a:cxnSpLocks/>
            <a:stCxn id="122" idx="6"/>
            <a:endCxn id="42" idx="2"/>
          </p:cNvCxnSpPr>
          <p:nvPr/>
        </p:nvCxnSpPr>
        <p:spPr>
          <a:xfrm flipV="1">
            <a:off x="7957814" y="4485413"/>
            <a:ext cx="1258670" cy="957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9647C9-DD5D-404D-AD65-01A32C6418B4}"/>
              </a:ext>
            </a:extLst>
          </p:cNvPr>
          <p:cNvCxnSpPr>
            <a:cxnSpLocks/>
            <a:stCxn id="123" idx="6"/>
            <a:endCxn id="42" idx="3"/>
          </p:cNvCxnSpPr>
          <p:nvPr/>
        </p:nvCxnSpPr>
        <p:spPr>
          <a:xfrm flipV="1">
            <a:off x="7957814" y="4647058"/>
            <a:ext cx="1325625" cy="89332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33D56D-AD59-4F3F-BF5F-AC8F9042A7C9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190852" y="2862198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DC15A6-7853-4FEA-A5B6-BE06A66BF50D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9673684" y="4470372"/>
            <a:ext cx="829724" cy="15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59A402-3850-4108-8DEA-A8FBEF253A9D}"/>
              </a:ext>
            </a:extLst>
          </p:cNvPr>
          <p:cNvSpPr txBox="1"/>
          <p:nvPr/>
        </p:nvSpPr>
        <p:spPr>
          <a:xfrm rot="5400000">
            <a:off x="3239807" y="1780415"/>
            <a:ext cx="19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1 – Torque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08E9E-079E-4544-8CFE-567C50169D25}"/>
              </a:ext>
            </a:extLst>
          </p:cNvPr>
          <p:cNvSpPr txBox="1"/>
          <p:nvPr/>
        </p:nvSpPr>
        <p:spPr>
          <a:xfrm rot="5400000">
            <a:off x="3845298" y="1854321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1 – Torque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5D1AF4-8ED8-4E1D-95D6-4E52BF2ED75F}"/>
              </a:ext>
            </a:extLst>
          </p:cNvPr>
          <p:cNvSpPr txBox="1"/>
          <p:nvPr/>
        </p:nvSpPr>
        <p:spPr>
          <a:xfrm rot="5400000">
            <a:off x="4583938" y="1842224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2 – Torque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DA7916-25F4-4705-834D-98FD5F98C21A}"/>
              </a:ext>
            </a:extLst>
          </p:cNvPr>
          <p:cNvSpPr txBox="1"/>
          <p:nvPr/>
        </p:nvSpPr>
        <p:spPr>
          <a:xfrm rot="5400000">
            <a:off x="5346887" y="1854321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2 – Torque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B00BA9-3D0C-46EA-A0DC-A245B204C9F8}"/>
              </a:ext>
            </a:extLst>
          </p:cNvPr>
          <p:cNvSpPr txBox="1"/>
          <p:nvPr/>
        </p:nvSpPr>
        <p:spPr>
          <a:xfrm>
            <a:off x="6157961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50510-968F-4D7B-BFAE-9402D0E3E229}"/>
              </a:ext>
            </a:extLst>
          </p:cNvPr>
          <p:cNvSpPr txBox="1"/>
          <p:nvPr/>
        </p:nvSpPr>
        <p:spPr>
          <a:xfrm>
            <a:off x="4283142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819D23-E521-4ABD-82FC-69AF8B198EE1}"/>
              </a:ext>
            </a:extLst>
          </p:cNvPr>
          <p:cNvSpPr/>
          <p:nvPr/>
        </p:nvSpPr>
        <p:spPr>
          <a:xfrm>
            <a:off x="261053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879D21D-A0BB-4C84-8540-C8AC8647BD56}"/>
              </a:ext>
            </a:extLst>
          </p:cNvPr>
          <p:cNvSpPr/>
          <p:nvPr/>
        </p:nvSpPr>
        <p:spPr>
          <a:xfrm>
            <a:off x="261346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EFB5F4B-7E59-4392-A8CD-37E870EEF643}"/>
              </a:ext>
            </a:extLst>
          </p:cNvPr>
          <p:cNvSpPr/>
          <p:nvPr/>
        </p:nvSpPr>
        <p:spPr>
          <a:xfrm>
            <a:off x="260935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D22359-3F5B-4625-9476-3558C8638957}"/>
              </a:ext>
            </a:extLst>
          </p:cNvPr>
          <p:cNvSpPr/>
          <p:nvPr/>
        </p:nvSpPr>
        <p:spPr>
          <a:xfrm>
            <a:off x="238380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5D86C0B-732C-481C-ABC5-1E7F9060DD64}"/>
              </a:ext>
            </a:extLst>
          </p:cNvPr>
          <p:cNvSpPr/>
          <p:nvPr/>
        </p:nvSpPr>
        <p:spPr>
          <a:xfrm>
            <a:off x="240400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897812-88F8-444C-9F41-40A2FCA4BDAE}"/>
              </a:ext>
            </a:extLst>
          </p:cNvPr>
          <p:cNvSpPr/>
          <p:nvPr/>
        </p:nvSpPr>
        <p:spPr>
          <a:xfrm>
            <a:off x="239590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E0BB5D-D71D-48D0-A0AA-59BDF3D65F2E}"/>
              </a:ext>
            </a:extLst>
          </p:cNvPr>
          <p:cNvSpPr/>
          <p:nvPr/>
        </p:nvSpPr>
        <p:spPr>
          <a:xfrm>
            <a:off x="239811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35C6F3-F190-4D01-9840-B864EDFC445C}"/>
              </a:ext>
            </a:extLst>
          </p:cNvPr>
          <p:cNvSpPr txBox="1"/>
          <p:nvPr/>
        </p:nvSpPr>
        <p:spPr>
          <a:xfrm>
            <a:off x="8694182" y="487336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053919F-FBE3-4083-A4E6-F4932C665EA2}"/>
              </a:ext>
            </a:extLst>
          </p:cNvPr>
          <p:cNvGrpSpPr/>
          <p:nvPr/>
        </p:nvGrpSpPr>
        <p:grpSpPr>
          <a:xfrm>
            <a:off x="6134429" y="3762675"/>
            <a:ext cx="1823385" cy="2006306"/>
            <a:chOff x="6358749" y="1001170"/>
            <a:chExt cx="1823385" cy="2006306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26A2964-4AB3-49A8-B903-C7E1432872D7}"/>
                </a:ext>
              </a:extLst>
            </p:cNvPr>
            <p:cNvCxnSpPr>
              <a:cxnSpLocks/>
              <a:stCxn id="32" idx="6"/>
              <a:endCxn id="121" idx="1"/>
            </p:cNvCxnSpPr>
            <p:nvPr/>
          </p:nvCxnSpPr>
          <p:spPr>
            <a:xfrm flipV="1">
              <a:off x="6358749" y="1068125"/>
              <a:ext cx="1433140" cy="1247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B9BC406-28F2-4C5D-B6D4-D7BE29242F5E}"/>
                </a:ext>
              </a:extLst>
            </p:cNvPr>
            <p:cNvCxnSpPr>
              <a:cxnSpLocks/>
              <a:stCxn id="33" idx="6"/>
              <a:endCxn id="122" idx="2"/>
            </p:cNvCxnSpPr>
            <p:nvPr/>
          </p:nvCxnSpPr>
          <p:spPr>
            <a:xfrm>
              <a:off x="6358749" y="1782762"/>
              <a:ext cx="1366185" cy="368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B5CCAD3-AD86-4E24-AB6B-D5C9D34D4CC9}"/>
                </a:ext>
              </a:extLst>
            </p:cNvPr>
            <p:cNvCxnSpPr>
              <a:cxnSpLocks/>
              <a:stCxn id="34" idx="6"/>
              <a:endCxn id="122" idx="3"/>
            </p:cNvCxnSpPr>
            <p:nvPr/>
          </p:nvCxnSpPr>
          <p:spPr>
            <a:xfrm flipV="1">
              <a:off x="6358749" y="1981270"/>
              <a:ext cx="1433140" cy="7607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6EFB97D-2B11-4C79-A75A-D91F0C88D43B}"/>
                </a:ext>
              </a:extLst>
            </p:cNvPr>
            <p:cNvCxnSpPr>
              <a:cxnSpLocks/>
              <a:stCxn id="32" idx="6"/>
              <a:endCxn id="122" idx="1"/>
            </p:cNvCxnSpPr>
            <p:nvPr/>
          </p:nvCxnSpPr>
          <p:spPr>
            <a:xfrm>
              <a:off x="6358749" y="1192907"/>
              <a:ext cx="1433140" cy="4650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2A876E4-212D-46FB-9595-5E119487D90A}"/>
                </a:ext>
              </a:extLst>
            </p:cNvPr>
            <p:cNvCxnSpPr>
              <a:cxnSpLocks/>
              <a:stCxn id="33" idx="6"/>
              <a:endCxn id="121" idx="2"/>
            </p:cNvCxnSpPr>
            <p:nvPr/>
          </p:nvCxnSpPr>
          <p:spPr>
            <a:xfrm flipV="1">
              <a:off x="6358749" y="1229770"/>
              <a:ext cx="1366185" cy="5529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309A286-3C6A-4CE9-82E9-E8B725855ECD}"/>
                </a:ext>
              </a:extLst>
            </p:cNvPr>
            <p:cNvCxnSpPr>
              <a:cxnSpLocks/>
              <a:stCxn id="34" idx="6"/>
              <a:endCxn id="121" idx="3"/>
            </p:cNvCxnSpPr>
            <p:nvPr/>
          </p:nvCxnSpPr>
          <p:spPr>
            <a:xfrm flipV="1">
              <a:off x="6358749" y="1391415"/>
              <a:ext cx="1433140" cy="13505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6C4D64-01B9-4927-A3BF-B437CAAF7ADA}"/>
                </a:ext>
              </a:extLst>
            </p:cNvPr>
            <p:cNvSpPr/>
            <p:nvPr/>
          </p:nvSpPr>
          <p:spPr>
            <a:xfrm>
              <a:off x="7724934" y="100117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3D660EF-02E6-47E0-8C9D-25991C3B530F}"/>
                </a:ext>
              </a:extLst>
            </p:cNvPr>
            <p:cNvSpPr/>
            <p:nvPr/>
          </p:nvSpPr>
          <p:spPr>
            <a:xfrm>
              <a:off x="7724934" y="159102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D703B92-00F3-4505-AC39-EF94C979DD2A}"/>
                </a:ext>
              </a:extLst>
            </p:cNvPr>
            <p:cNvSpPr/>
            <p:nvPr/>
          </p:nvSpPr>
          <p:spPr>
            <a:xfrm>
              <a:off x="7724934" y="255027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128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3974C99-0136-4CB2-AC80-5DE5D57DE2A2}"/>
                </a:ext>
              </a:extLst>
            </p:cNvPr>
            <p:cNvSpPr/>
            <p:nvPr/>
          </p:nvSpPr>
          <p:spPr>
            <a:xfrm>
              <a:off x="7947167" y="226738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C078071-3357-411B-9306-7E0958C9808E}"/>
                </a:ext>
              </a:extLst>
            </p:cNvPr>
            <p:cNvSpPr/>
            <p:nvPr/>
          </p:nvSpPr>
          <p:spPr>
            <a:xfrm>
              <a:off x="7943063" y="242238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C09FB38-0C01-4BEE-AAD8-A927247D8DD8}"/>
                </a:ext>
              </a:extLst>
            </p:cNvPr>
            <p:cNvSpPr/>
            <p:nvPr/>
          </p:nvSpPr>
          <p:spPr>
            <a:xfrm>
              <a:off x="7945488" y="212658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FCAD4F-DE39-40C4-8CD5-F3B2B2BBEBEE}"/>
                </a:ext>
              </a:extLst>
            </p:cNvPr>
            <p:cNvCxnSpPr>
              <a:cxnSpLocks/>
              <a:stCxn id="32" idx="6"/>
              <a:endCxn id="123" idx="1"/>
            </p:cNvCxnSpPr>
            <p:nvPr/>
          </p:nvCxnSpPr>
          <p:spPr>
            <a:xfrm>
              <a:off x="6358749" y="1192907"/>
              <a:ext cx="1433140" cy="14243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BD9AA54-228C-4C5C-97D3-8F4CCFE78D44}"/>
                </a:ext>
              </a:extLst>
            </p:cNvPr>
            <p:cNvCxnSpPr>
              <a:cxnSpLocks/>
              <a:stCxn id="33" idx="6"/>
              <a:endCxn id="123" idx="2"/>
            </p:cNvCxnSpPr>
            <p:nvPr/>
          </p:nvCxnSpPr>
          <p:spPr>
            <a:xfrm>
              <a:off x="6358749" y="1782762"/>
              <a:ext cx="1366185" cy="996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FC55F11-0EBD-4149-AB2A-E2DD25810C77}"/>
                </a:ext>
              </a:extLst>
            </p:cNvPr>
            <p:cNvCxnSpPr>
              <a:cxnSpLocks/>
              <a:stCxn id="34" idx="6"/>
              <a:endCxn id="123" idx="3"/>
            </p:cNvCxnSpPr>
            <p:nvPr/>
          </p:nvCxnSpPr>
          <p:spPr>
            <a:xfrm>
              <a:off x="6358749" y="2742013"/>
              <a:ext cx="1433140" cy="1985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79E4799-0489-4AF3-9701-F9C7105940D1}"/>
              </a:ext>
            </a:extLst>
          </p:cNvPr>
          <p:cNvSpPr txBox="1"/>
          <p:nvPr/>
        </p:nvSpPr>
        <p:spPr>
          <a:xfrm>
            <a:off x="1806108" y="612528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7B9679E-F6CE-4BEC-95F6-637F02353FDB}"/>
              </a:ext>
            </a:extLst>
          </p:cNvPr>
          <p:cNvGrpSpPr/>
          <p:nvPr/>
        </p:nvGrpSpPr>
        <p:grpSpPr>
          <a:xfrm>
            <a:off x="4638772" y="4585128"/>
            <a:ext cx="457200" cy="457200"/>
            <a:chOff x="4674332" y="4541948"/>
            <a:chExt cx="457200" cy="4572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CCCEA5-E326-406E-9600-300CB5A1D5E0}"/>
                </a:ext>
              </a:extLst>
            </p:cNvPr>
            <p:cNvGrpSpPr/>
            <p:nvPr/>
          </p:nvGrpSpPr>
          <p:grpSpPr>
            <a:xfrm>
              <a:off x="4674332" y="4541948"/>
              <a:ext cx="457200" cy="457200"/>
              <a:chOff x="4489643" y="2619016"/>
              <a:chExt cx="457200" cy="4572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EEA6C16-E77A-4F35-85A0-B8193E535FFC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4DC285D-04C8-413D-B167-B083CF8F95D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D5425D8-4078-40DB-B4F2-852B11216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A03909E-D8C2-4808-88E4-0802D319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CC97C76-B023-457D-B5AD-2C634F27C4DC}"/>
                </a:ext>
              </a:extLst>
            </p:cNvPr>
            <p:cNvSpPr txBox="1"/>
            <p:nvPr/>
          </p:nvSpPr>
          <p:spPr>
            <a:xfrm>
              <a:off x="4719967" y="4733910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B5A2A98C-93CD-4F15-A619-961FA0D9F23F}"/>
              </a:ext>
            </a:extLst>
          </p:cNvPr>
          <p:cNvSpPr/>
          <p:nvPr/>
        </p:nvSpPr>
        <p:spPr>
          <a:xfrm>
            <a:off x="6253596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D54BCB7-9099-4E1A-8CA4-6B2A16D799FE}"/>
              </a:ext>
            </a:extLst>
          </p:cNvPr>
          <p:cNvGrpSpPr/>
          <p:nvPr/>
        </p:nvGrpSpPr>
        <p:grpSpPr>
          <a:xfrm>
            <a:off x="6759245" y="4561114"/>
            <a:ext cx="457200" cy="457200"/>
            <a:chOff x="6702239" y="4451784"/>
            <a:chExt cx="457200" cy="45720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D819BF0-5E32-443A-8E19-10474E1F332C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88E3B9E-D638-4F64-8B29-B2647C2E02BD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D22F7F9-DFDA-49ED-9C47-AF26437BAC3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E9B672A5-9187-4960-A8E9-89041B1F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6FD94FD-157C-455A-8D24-1135F6A9A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7852197-02E8-4FE5-9675-AFF8083259AA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E63FEB2-8DBD-4307-B543-01DB810BC11B}"/>
              </a:ext>
            </a:extLst>
          </p:cNvPr>
          <p:cNvGrpSpPr/>
          <p:nvPr/>
        </p:nvGrpSpPr>
        <p:grpSpPr>
          <a:xfrm>
            <a:off x="8236982" y="4563802"/>
            <a:ext cx="457200" cy="457200"/>
            <a:chOff x="8225549" y="4385494"/>
            <a:chExt cx="457200" cy="45720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7C4904-1129-4E6F-B63A-37B3C622AFCB}"/>
                </a:ext>
              </a:extLst>
            </p:cNvPr>
            <p:cNvGrpSpPr/>
            <p:nvPr/>
          </p:nvGrpSpPr>
          <p:grpSpPr>
            <a:xfrm>
              <a:off x="8225549" y="4385494"/>
              <a:ext cx="457200" cy="457200"/>
              <a:chOff x="4489643" y="2619016"/>
              <a:chExt cx="457200" cy="45720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014BBBE-0210-4244-8928-89EFE2DE593F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CEDF365-8A8C-48A5-8B82-1360BF04557D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62B5BFBE-FD20-4DA9-B207-8FE4FFDEA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B19086E3-4AC2-4FBF-A8F2-2F1C5F79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BBF1383-058B-47F8-96B3-43BACB5DA1BC}"/>
                </a:ext>
              </a:extLst>
            </p:cNvPr>
            <p:cNvSpPr txBox="1"/>
            <p:nvPr/>
          </p:nvSpPr>
          <p:spPr>
            <a:xfrm>
              <a:off x="8271184" y="457745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6A2595B2-A4C8-4C72-B65E-47A1BEDA749F}"/>
              </a:ext>
            </a:extLst>
          </p:cNvPr>
          <p:cNvSpPr/>
          <p:nvPr/>
        </p:nvSpPr>
        <p:spPr>
          <a:xfrm>
            <a:off x="5159337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Concatenation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CCE2644-2E08-426F-9F21-794E5A08946E}"/>
              </a:ext>
            </a:extLst>
          </p:cNvPr>
          <p:cNvSpPr txBox="1"/>
          <p:nvPr/>
        </p:nvSpPr>
        <p:spPr>
          <a:xfrm>
            <a:off x="7614422" y="5699737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250" name="Left Brace 249">
            <a:extLst>
              <a:ext uri="{FF2B5EF4-FFF2-40B4-BE49-F238E27FC236}">
                <a16:creationId xmlns:a16="http://schemas.microsoft.com/office/drawing/2014/main" id="{AB6FE282-A31D-43B3-94F4-D33381B18635}"/>
              </a:ext>
            </a:extLst>
          </p:cNvPr>
          <p:cNvSpPr/>
          <p:nvPr/>
        </p:nvSpPr>
        <p:spPr>
          <a:xfrm rot="16200000">
            <a:off x="5197436" y="1849362"/>
            <a:ext cx="195339" cy="3141163"/>
          </a:xfrm>
          <a:prstGeom prst="leftBrace">
            <a:avLst>
              <a:gd name="adj1" fmla="val 8333"/>
              <a:gd name="adj2" fmla="val 51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F96FAB9-C461-4335-9F16-0C5951BB77C6}"/>
              </a:ext>
            </a:extLst>
          </p:cNvPr>
          <p:cNvSpPr/>
          <p:nvPr/>
        </p:nvSpPr>
        <p:spPr>
          <a:xfrm>
            <a:off x="4653430" y="238807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387EE1-7522-4D93-9A02-A6335528AC92}"/>
              </a:ext>
            </a:extLst>
          </p:cNvPr>
          <p:cNvCxnSpPr>
            <a:cxnSpLocks/>
            <a:stCxn id="251" idx="4"/>
          </p:cNvCxnSpPr>
          <p:nvPr/>
        </p:nvCxnSpPr>
        <p:spPr>
          <a:xfrm flipH="1">
            <a:off x="4878987" y="2845270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B0BABC81-DE32-47E1-B270-80CEE4AF6617}"/>
              </a:ext>
            </a:extLst>
          </p:cNvPr>
          <p:cNvSpPr/>
          <p:nvPr/>
        </p:nvSpPr>
        <p:spPr>
          <a:xfrm>
            <a:off x="5359169" y="238661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EBF592A-0407-4629-B27C-5705A9B9EB6A}"/>
              </a:ext>
            </a:extLst>
          </p:cNvPr>
          <p:cNvCxnSpPr>
            <a:cxnSpLocks/>
            <a:stCxn id="253" idx="4"/>
          </p:cNvCxnSpPr>
          <p:nvPr/>
        </p:nvCxnSpPr>
        <p:spPr>
          <a:xfrm flipH="1">
            <a:off x="5584726" y="2843813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5FAEFACC-7432-44A0-9C5D-D905A7488F51}"/>
              </a:ext>
            </a:extLst>
          </p:cNvPr>
          <p:cNvSpPr/>
          <p:nvPr/>
        </p:nvSpPr>
        <p:spPr>
          <a:xfrm>
            <a:off x="6139082" y="240499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4C25043-84D6-4704-BFDD-2750DBC369E0}"/>
              </a:ext>
            </a:extLst>
          </p:cNvPr>
          <p:cNvCxnSpPr>
            <a:cxnSpLocks/>
            <a:stCxn id="255" idx="4"/>
          </p:cNvCxnSpPr>
          <p:nvPr/>
        </p:nvCxnSpPr>
        <p:spPr>
          <a:xfrm flipH="1">
            <a:off x="6364639" y="2862198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523247A-8808-484F-9BB5-99708DF2CAD3}"/>
              </a:ext>
            </a:extLst>
          </p:cNvPr>
          <p:cNvCxnSpPr>
            <a:cxnSpLocks/>
            <a:endCxn id="245" idx="0"/>
          </p:cNvCxnSpPr>
          <p:nvPr/>
        </p:nvCxnSpPr>
        <p:spPr>
          <a:xfrm flipH="1">
            <a:off x="5326573" y="3492565"/>
            <a:ext cx="3044" cy="22211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2AAEDA42-DFB0-4B26-AA75-409263A09449}"/>
              </a:ext>
            </a:extLst>
          </p:cNvPr>
          <p:cNvSpPr txBox="1"/>
          <p:nvPr/>
        </p:nvSpPr>
        <p:spPr>
          <a:xfrm>
            <a:off x="9943051" y="94386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Critic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38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63681A-9969-43BF-BC3B-D04E04E75F2F}"/>
              </a:ext>
            </a:extLst>
          </p:cNvPr>
          <p:cNvGrpSpPr/>
          <p:nvPr/>
        </p:nvGrpSpPr>
        <p:grpSpPr>
          <a:xfrm>
            <a:off x="2841009" y="3659729"/>
            <a:ext cx="1689962" cy="2192894"/>
            <a:chOff x="3343929" y="3659729"/>
            <a:chExt cx="1689962" cy="21928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1FFDB9-2F94-4889-87C2-C1ECE6F30E29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122450-9167-441D-9133-67EAD8FFD5A5}"/>
                  </a:ext>
                </a:extLst>
              </p:cNvPr>
              <p:cNvCxnSpPr>
                <a:cxnSpLocks/>
                <a:stCxn id="86" idx="6"/>
                <a:endCxn id="14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A45053-5616-4288-A99B-883BBF3401F1}"/>
                  </a:ext>
                </a:extLst>
              </p:cNvPr>
              <p:cNvCxnSpPr>
                <a:cxnSpLocks/>
                <a:stCxn id="86" idx="6"/>
                <a:endCxn id="13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648CDA-F43E-41B0-B431-531293C91587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8052DB4-E089-4B7E-9A26-8C5724862F56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55ECB0-3288-41C2-9ABB-FBC22EB432E4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2B817C-D35B-41FA-BAE4-996958C44A0A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256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E863DB5-FFDA-4E10-A381-02807F79A88D}"/>
                    </a:ext>
                  </a:extLst>
                </p:cNvPr>
                <p:cNvCxnSpPr>
                  <a:cxnSpLocks/>
                  <a:stCxn id="83" idx="6"/>
                  <a:endCxn id="13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84A2D12-C1C4-466E-AA1C-E624D36C71C2}"/>
                    </a:ext>
                  </a:extLst>
                </p:cNvPr>
                <p:cNvCxnSpPr>
                  <a:cxnSpLocks/>
                  <a:stCxn id="84" idx="6"/>
                  <a:endCxn id="14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807C243-1C5B-44C3-8285-9EA740ADF023}"/>
                    </a:ext>
                  </a:extLst>
                </p:cNvPr>
                <p:cNvCxnSpPr>
                  <a:cxnSpLocks/>
                  <a:stCxn id="86" idx="6"/>
                  <a:endCxn id="15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4F0C2A0-3872-4DCD-8132-49BD5B9DFA3F}"/>
                    </a:ext>
                  </a:extLst>
                </p:cNvPr>
                <p:cNvCxnSpPr>
                  <a:cxnSpLocks/>
                  <a:stCxn id="85" idx="6"/>
                  <a:endCxn id="15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B889DDD-2A22-49E3-B271-B6123EFB1109}"/>
                    </a:ext>
                  </a:extLst>
                </p:cNvPr>
                <p:cNvCxnSpPr>
                  <a:cxnSpLocks/>
                  <a:stCxn id="85" idx="6"/>
                  <a:endCxn id="14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83ED617-96D1-46B2-B8D5-0B6052C9DA9B}"/>
                    </a:ext>
                  </a:extLst>
                </p:cNvPr>
                <p:cNvCxnSpPr>
                  <a:cxnSpLocks/>
                  <a:stCxn id="85" idx="6"/>
                  <a:endCxn id="13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4240EEE-05AB-47E0-AB6E-05597A39AEF5}"/>
                    </a:ext>
                  </a:extLst>
                </p:cNvPr>
                <p:cNvCxnSpPr>
                  <a:cxnSpLocks/>
                  <a:stCxn id="84" idx="6"/>
                  <a:endCxn id="13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1E28794-538F-4E71-B9DE-FA80D4F801C5}"/>
                    </a:ext>
                  </a:extLst>
                </p:cNvPr>
                <p:cNvCxnSpPr>
                  <a:cxnSpLocks/>
                  <a:stCxn id="84" idx="6"/>
                  <a:endCxn id="15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7963DD5-ECD8-4CB2-BA20-3D324B8B9F11}"/>
                    </a:ext>
                  </a:extLst>
                </p:cNvPr>
                <p:cNvCxnSpPr>
                  <a:cxnSpLocks/>
                  <a:stCxn id="83" idx="6"/>
                  <a:endCxn id="14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54572D3-C508-4E2A-9EB1-309F6BBA0DA6}"/>
                    </a:ext>
                  </a:extLst>
                </p:cNvPr>
                <p:cNvCxnSpPr>
                  <a:cxnSpLocks/>
                  <a:stCxn id="83" idx="6"/>
                  <a:endCxn id="15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C594A0-31C9-4E1C-8A3E-5C5490678BDF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54FAC3-B91C-4B15-AF5E-2C6D3EFCFE4F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47F5DF-D37A-4B65-A38A-C059F1BFFEC5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BF9394-A3F4-4DFE-BC81-469E26B40E95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2A4E5F-E380-4988-9848-10C272B84FDB}"/>
              </a:ext>
            </a:extLst>
          </p:cNvPr>
          <p:cNvCxnSpPr>
            <a:cxnSpLocks/>
            <a:stCxn id="13" idx="6"/>
            <a:endCxn id="32" idx="1"/>
          </p:cNvCxnSpPr>
          <p:nvPr/>
        </p:nvCxnSpPr>
        <p:spPr>
          <a:xfrm flipV="1">
            <a:off x="4530971" y="3792767"/>
            <a:ext cx="1213213" cy="1953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0DF13-8A3B-4DD6-87E4-4C2F04C0CE46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 flipV="1">
            <a:off x="4530971" y="4544267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13139A-4B81-4424-8991-C884E59AE166}"/>
              </a:ext>
            </a:extLst>
          </p:cNvPr>
          <p:cNvCxnSpPr>
            <a:cxnSpLocks/>
            <a:stCxn id="15" idx="6"/>
            <a:endCxn id="33" idx="3"/>
          </p:cNvCxnSpPr>
          <p:nvPr/>
        </p:nvCxnSpPr>
        <p:spPr>
          <a:xfrm flipV="1">
            <a:off x="4530971" y="4705912"/>
            <a:ext cx="1213213" cy="83130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44A6A0-3CE6-4868-8DFC-EFD45943AF0F}"/>
              </a:ext>
            </a:extLst>
          </p:cNvPr>
          <p:cNvCxnSpPr>
            <a:cxnSpLocks/>
            <a:stCxn id="13" idx="6"/>
            <a:endCxn id="33" idx="1"/>
          </p:cNvCxnSpPr>
          <p:nvPr/>
        </p:nvCxnSpPr>
        <p:spPr>
          <a:xfrm>
            <a:off x="4530971" y="3988107"/>
            <a:ext cx="1213213" cy="39451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60FF4-E92A-4282-80B3-ADA2EED2F56B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 flipV="1">
            <a:off x="4530971" y="3954412"/>
            <a:ext cx="1146258" cy="6235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55D2D4-E43E-4A11-BC0B-CE31F5F02E28}"/>
              </a:ext>
            </a:extLst>
          </p:cNvPr>
          <p:cNvCxnSpPr>
            <a:cxnSpLocks/>
            <a:stCxn id="15" idx="6"/>
            <a:endCxn id="32" idx="3"/>
          </p:cNvCxnSpPr>
          <p:nvPr/>
        </p:nvCxnSpPr>
        <p:spPr>
          <a:xfrm flipV="1">
            <a:off x="4530971" y="4116057"/>
            <a:ext cx="1213213" cy="14211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C726005-0902-441D-AE08-FF4F4ABE7241}"/>
              </a:ext>
            </a:extLst>
          </p:cNvPr>
          <p:cNvSpPr/>
          <p:nvPr/>
        </p:nvSpPr>
        <p:spPr>
          <a:xfrm>
            <a:off x="5677229" y="372581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59782-7CFC-42AB-A0E4-3AA2C7AC116D}"/>
              </a:ext>
            </a:extLst>
          </p:cNvPr>
          <p:cNvSpPr/>
          <p:nvPr/>
        </p:nvSpPr>
        <p:spPr>
          <a:xfrm>
            <a:off x="5677229" y="43156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540F1A-CC4E-4271-ACD1-7DD90AFFD09C}"/>
              </a:ext>
            </a:extLst>
          </p:cNvPr>
          <p:cNvSpPr/>
          <p:nvPr/>
        </p:nvSpPr>
        <p:spPr>
          <a:xfrm>
            <a:off x="5677229" y="52749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256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371C1A-6E0D-491A-8921-E54D287361DF}"/>
              </a:ext>
            </a:extLst>
          </p:cNvPr>
          <p:cNvSpPr/>
          <p:nvPr/>
        </p:nvSpPr>
        <p:spPr>
          <a:xfrm>
            <a:off x="5893747" y="4993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BFF87-971E-421C-8F97-178B264B8414}"/>
              </a:ext>
            </a:extLst>
          </p:cNvPr>
          <p:cNvSpPr/>
          <p:nvPr/>
        </p:nvSpPr>
        <p:spPr>
          <a:xfrm>
            <a:off x="5889643" y="5148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F37D6E-9286-4C08-886A-0B69AF4ADAC2}"/>
              </a:ext>
            </a:extLst>
          </p:cNvPr>
          <p:cNvSpPr/>
          <p:nvPr/>
        </p:nvSpPr>
        <p:spPr>
          <a:xfrm>
            <a:off x="5892068" y="48531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9B029-53F1-4D1A-BB57-0DF2583995E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530971" y="3988107"/>
            <a:ext cx="1163709" cy="13723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6F3E2-8586-4147-81C9-94917955F884}"/>
              </a:ext>
            </a:extLst>
          </p:cNvPr>
          <p:cNvCxnSpPr>
            <a:cxnSpLocks/>
            <a:stCxn id="14" idx="6"/>
            <a:endCxn id="34" idx="2"/>
          </p:cNvCxnSpPr>
          <p:nvPr/>
        </p:nvCxnSpPr>
        <p:spPr>
          <a:xfrm>
            <a:off x="4530971" y="4577962"/>
            <a:ext cx="1146258" cy="9255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0D38A-05DE-4CDB-A8C6-53B76DBEFCEC}"/>
              </a:ext>
            </a:extLst>
          </p:cNvPr>
          <p:cNvCxnSpPr>
            <a:cxnSpLocks/>
            <a:stCxn id="15" idx="6"/>
            <a:endCxn id="34" idx="2"/>
          </p:cNvCxnSpPr>
          <p:nvPr/>
        </p:nvCxnSpPr>
        <p:spPr>
          <a:xfrm flipV="1">
            <a:off x="4530971" y="5503518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6091E73-0328-4E1E-82FF-6063168E219B}"/>
              </a:ext>
            </a:extLst>
          </p:cNvPr>
          <p:cNvSpPr/>
          <p:nvPr/>
        </p:nvSpPr>
        <p:spPr>
          <a:xfrm>
            <a:off x="3965295" y="240499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6E0A0A-3B7E-4149-B0FF-714BCAC68F39}"/>
              </a:ext>
            </a:extLst>
          </p:cNvPr>
          <p:cNvSpPr/>
          <p:nvPr/>
        </p:nvSpPr>
        <p:spPr>
          <a:xfrm>
            <a:off x="7854952" y="4243226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BF8849-FFAD-4E19-9F12-7BE0C9F88A0A}"/>
              </a:ext>
            </a:extLst>
          </p:cNvPr>
          <p:cNvCxnSpPr>
            <a:cxnSpLocks/>
            <a:stCxn id="32" idx="6"/>
            <a:endCxn id="42" idx="1"/>
          </p:cNvCxnSpPr>
          <p:nvPr/>
        </p:nvCxnSpPr>
        <p:spPr>
          <a:xfrm>
            <a:off x="6134429" y="3954412"/>
            <a:ext cx="1787478" cy="35576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BD862A-DE5F-4FD1-8943-E4859FB0B0B3}"/>
              </a:ext>
            </a:extLst>
          </p:cNvPr>
          <p:cNvCxnSpPr>
            <a:cxnSpLocks/>
            <a:stCxn id="33" idx="6"/>
            <a:endCxn id="42" idx="2"/>
          </p:cNvCxnSpPr>
          <p:nvPr/>
        </p:nvCxnSpPr>
        <p:spPr>
          <a:xfrm flipV="1">
            <a:off x="6134429" y="4471826"/>
            <a:ext cx="1720523" cy="724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9647C9-DD5D-404D-AD65-01A32C6418B4}"/>
              </a:ext>
            </a:extLst>
          </p:cNvPr>
          <p:cNvCxnSpPr>
            <a:cxnSpLocks/>
            <a:stCxn id="34" idx="6"/>
            <a:endCxn id="42" idx="3"/>
          </p:cNvCxnSpPr>
          <p:nvPr/>
        </p:nvCxnSpPr>
        <p:spPr>
          <a:xfrm flipV="1">
            <a:off x="6134429" y="4633471"/>
            <a:ext cx="1787478" cy="8700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33D56D-AD59-4F3F-BF5F-AC8F9042A7C9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190852" y="2862198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DC15A6-7853-4FEA-A5B6-BE06A66BF50D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8312152" y="4456786"/>
            <a:ext cx="829724" cy="150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59A402-3850-4108-8DEA-A8FBEF253A9D}"/>
              </a:ext>
            </a:extLst>
          </p:cNvPr>
          <p:cNvSpPr txBox="1"/>
          <p:nvPr/>
        </p:nvSpPr>
        <p:spPr>
          <a:xfrm rot="5400000">
            <a:off x="3239807" y="1780415"/>
            <a:ext cx="19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1 – Torque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08E9E-079E-4544-8CFE-567C50169D25}"/>
              </a:ext>
            </a:extLst>
          </p:cNvPr>
          <p:cNvSpPr txBox="1"/>
          <p:nvPr/>
        </p:nvSpPr>
        <p:spPr>
          <a:xfrm rot="5400000">
            <a:off x="3845298" y="1854321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1 – Torque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5D1AF4-8ED8-4E1D-95D6-4E52BF2ED75F}"/>
              </a:ext>
            </a:extLst>
          </p:cNvPr>
          <p:cNvSpPr txBox="1"/>
          <p:nvPr/>
        </p:nvSpPr>
        <p:spPr>
          <a:xfrm rot="5400000">
            <a:off x="4583938" y="1842224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2 – Torque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DA7916-25F4-4705-834D-98FD5F98C21A}"/>
              </a:ext>
            </a:extLst>
          </p:cNvPr>
          <p:cNvSpPr txBox="1"/>
          <p:nvPr/>
        </p:nvSpPr>
        <p:spPr>
          <a:xfrm rot="5400000">
            <a:off x="5346887" y="1854321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2 – Torque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B00BA9-3D0C-46EA-A0DC-A245B204C9F8}"/>
              </a:ext>
            </a:extLst>
          </p:cNvPr>
          <p:cNvSpPr txBox="1"/>
          <p:nvPr/>
        </p:nvSpPr>
        <p:spPr>
          <a:xfrm>
            <a:off x="6157961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50510-968F-4D7B-BFAE-9402D0E3E229}"/>
              </a:ext>
            </a:extLst>
          </p:cNvPr>
          <p:cNvSpPr txBox="1"/>
          <p:nvPr/>
        </p:nvSpPr>
        <p:spPr>
          <a:xfrm>
            <a:off x="4283142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819D23-E521-4ABD-82FC-69AF8B198EE1}"/>
              </a:ext>
            </a:extLst>
          </p:cNvPr>
          <p:cNvSpPr/>
          <p:nvPr/>
        </p:nvSpPr>
        <p:spPr>
          <a:xfrm>
            <a:off x="261053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879D21D-A0BB-4C84-8540-C8AC8647BD56}"/>
              </a:ext>
            </a:extLst>
          </p:cNvPr>
          <p:cNvSpPr/>
          <p:nvPr/>
        </p:nvSpPr>
        <p:spPr>
          <a:xfrm>
            <a:off x="261346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EFB5F4B-7E59-4392-A8CD-37E870EEF643}"/>
              </a:ext>
            </a:extLst>
          </p:cNvPr>
          <p:cNvSpPr/>
          <p:nvPr/>
        </p:nvSpPr>
        <p:spPr>
          <a:xfrm>
            <a:off x="260935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D22359-3F5B-4625-9476-3558C8638957}"/>
              </a:ext>
            </a:extLst>
          </p:cNvPr>
          <p:cNvSpPr/>
          <p:nvPr/>
        </p:nvSpPr>
        <p:spPr>
          <a:xfrm>
            <a:off x="238380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5D86C0B-732C-481C-ABC5-1E7F9060DD64}"/>
              </a:ext>
            </a:extLst>
          </p:cNvPr>
          <p:cNvSpPr/>
          <p:nvPr/>
        </p:nvSpPr>
        <p:spPr>
          <a:xfrm>
            <a:off x="240400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897812-88F8-444C-9F41-40A2FCA4BDAE}"/>
              </a:ext>
            </a:extLst>
          </p:cNvPr>
          <p:cNvSpPr/>
          <p:nvPr/>
        </p:nvSpPr>
        <p:spPr>
          <a:xfrm>
            <a:off x="239590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E0BB5D-D71D-48D0-A0AA-59BDF3D65F2E}"/>
              </a:ext>
            </a:extLst>
          </p:cNvPr>
          <p:cNvSpPr/>
          <p:nvPr/>
        </p:nvSpPr>
        <p:spPr>
          <a:xfrm>
            <a:off x="239811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35C6F3-F190-4D01-9840-B864EDFC445C}"/>
              </a:ext>
            </a:extLst>
          </p:cNvPr>
          <p:cNvSpPr txBox="1"/>
          <p:nvPr/>
        </p:nvSpPr>
        <p:spPr>
          <a:xfrm>
            <a:off x="7332650" y="4859782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79E4799-0489-4AF3-9701-F9C7105940D1}"/>
              </a:ext>
            </a:extLst>
          </p:cNvPr>
          <p:cNvSpPr txBox="1"/>
          <p:nvPr/>
        </p:nvSpPr>
        <p:spPr>
          <a:xfrm>
            <a:off x="1806108" y="612528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7B9679E-F6CE-4BEC-95F6-637F02353FDB}"/>
              </a:ext>
            </a:extLst>
          </p:cNvPr>
          <p:cNvGrpSpPr/>
          <p:nvPr/>
        </p:nvGrpSpPr>
        <p:grpSpPr>
          <a:xfrm>
            <a:off x="4638772" y="4585128"/>
            <a:ext cx="457200" cy="457200"/>
            <a:chOff x="4674332" y="4541948"/>
            <a:chExt cx="457200" cy="4572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CCCEA5-E326-406E-9600-300CB5A1D5E0}"/>
                </a:ext>
              </a:extLst>
            </p:cNvPr>
            <p:cNvGrpSpPr/>
            <p:nvPr/>
          </p:nvGrpSpPr>
          <p:grpSpPr>
            <a:xfrm>
              <a:off x="4674332" y="4541948"/>
              <a:ext cx="457200" cy="457200"/>
              <a:chOff x="4489643" y="2619016"/>
              <a:chExt cx="457200" cy="4572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EEA6C16-E77A-4F35-85A0-B8193E535FFC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4DC285D-04C8-413D-B167-B083CF8F95D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D5425D8-4078-40DB-B4F2-852B11216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A03909E-D8C2-4808-88E4-0802D319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CC97C76-B023-457D-B5AD-2C634F27C4DC}"/>
                </a:ext>
              </a:extLst>
            </p:cNvPr>
            <p:cNvSpPr txBox="1"/>
            <p:nvPr/>
          </p:nvSpPr>
          <p:spPr>
            <a:xfrm>
              <a:off x="4719967" y="4733910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B5A2A98C-93CD-4F15-A619-961FA0D9F23F}"/>
              </a:ext>
            </a:extLst>
          </p:cNvPr>
          <p:cNvSpPr/>
          <p:nvPr/>
        </p:nvSpPr>
        <p:spPr>
          <a:xfrm>
            <a:off x="6253596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D54BCB7-9099-4E1A-8CA4-6B2A16D799FE}"/>
              </a:ext>
            </a:extLst>
          </p:cNvPr>
          <p:cNvGrpSpPr/>
          <p:nvPr/>
        </p:nvGrpSpPr>
        <p:grpSpPr>
          <a:xfrm>
            <a:off x="6759245" y="4561114"/>
            <a:ext cx="457200" cy="457200"/>
            <a:chOff x="6702239" y="4451784"/>
            <a:chExt cx="457200" cy="45720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D819BF0-5E32-443A-8E19-10474E1F332C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88E3B9E-D638-4F64-8B29-B2647C2E02BD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D22F7F9-DFDA-49ED-9C47-AF26437BAC3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E9B672A5-9187-4960-A8E9-89041B1F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6FD94FD-157C-455A-8D24-1135F6A9A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7852197-02E8-4FE5-9675-AFF8083259AA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6A2595B2-A4C8-4C72-B65E-47A1BEDA749F}"/>
              </a:ext>
            </a:extLst>
          </p:cNvPr>
          <p:cNvSpPr/>
          <p:nvPr/>
        </p:nvSpPr>
        <p:spPr>
          <a:xfrm>
            <a:off x="5159337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Concatenation</a:t>
            </a:r>
          </a:p>
        </p:txBody>
      </p:sp>
      <p:sp>
        <p:nvSpPr>
          <p:cNvPr id="250" name="Left Brace 249">
            <a:extLst>
              <a:ext uri="{FF2B5EF4-FFF2-40B4-BE49-F238E27FC236}">
                <a16:creationId xmlns:a16="http://schemas.microsoft.com/office/drawing/2014/main" id="{AB6FE282-A31D-43B3-94F4-D33381B18635}"/>
              </a:ext>
            </a:extLst>
          </p:cNvPr>
          <p:cNvSpPr/>
          <p:nvPr/>
        </p:nvSpPr>
        <p:spPr>
          <a:xfrm rot="16200000">
            <a:off x="5197436" y="1849362"/>
            <a:ext cx="195339" cy="3141163"/>
          </a:xfrm>
          <a:prstGeom prst="leftBrace">
            <a:avLst>
              <a:gd name="adj1" fmla="val 8333"/>
              <a:gd name="adj2" fmla="val 51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F96FAB9-C461-4335-9F16-0C5951BB77C6}"/>
              </a:ext>
            </a:extLst>
          </p:cNvPr>
          <p:cNvSpPr/>
          <p:nvPr/>
        </p:nvSpPr>
        <p:spPr>
          <a:xfrm>
            <a:off x="4653430" y="238807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387EE1-7522-4D93-9A02-A6335528AC92}"/>
              </a:ext>
            </a:extLst>
          </p:cNvPr>
          <p:cNvCxnSpPr>
            <a:cxnSpLocks/>
            <a:stCxn id="251" idx="4"/>
          </p:cNvCxnSpPr>
          <p:nvPr/>
        </p:nvCxnSpPr>
        <p:spPr>
          <a:xfrm flipH="1">
            <a:off x="4878987" y="2845270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B0BABC81-DE32-47E1-B270-80CEE4AF6617}"/>
              </a:ext>
            </a:extLst>
          </p:cNvPr>
          <p:cNvSpPr/>
          <p:nvPr/>
        </p:nvSpPr>
        <p:spPr>
          <a:xfrm>
            <a:off x="5359169" y="238661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EBF592A-0407-4629-B27C-5705A9B9EB6A}"/>
              </a:ext>
            </a:extLst>
          </p:cNvPr>
          <p:cNvCxnSpPr>
            <a:cxnSpLocks/>
            <a:stCxn id="253" idx="4"/>
          </p:cNvCxnSpPr>
          <p:nvPr/>
        </p:nvCxnSpPr>
        <p:spPr>
          <a:xfrm flipH="1">
            <a:off x="5584726" y="2843813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5FAEFACC-7432-44A0-9C5D-D905A7488F51}"/>
              </a:ext>
            </a:extLst>
          </p:cNvPr>
          <p:cNvSpPr/>
          <p:nvPr/>
        </p:nvSpPr>
        <p:spPr>
          <a:xfrm>
            <a:off x="6139082" y="240499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4C25043-84D6-4704-BFDD-2750DBC369E0}"/>
              </a:ext>
            </a:extLst>
          </p:cNvPr>
          <p:cNvCxnSpPr>
            <a:cxnSpLocks/>
            <a:stCxn id="255" idx="4"/>
          </p:cNvCxnSpPr>
          <p:nvPr/>
        </p:nvCxnSpPr>
        <p:spPr>
          <a:xfrm flipH="1">
            <a:off x="6364639" y="2862198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523247A-8808-484F-9BB5-99708DF2CAD3}"/>
              </a:ext>
            </a:extLst>
          </p:cNvPr>
          <p:cNvCxnSpPr>
            <a:cxnSpLocks/>
            <a:endCxn id="245" idx="0"/>
          </p:cNvCxnSpPr>
          <p:nvPr/>
        </p:nvCxnSpPr>
        <p:spPr>
          <a:xfrm flipH="1">
            <a:off x="5326573" y="3492565"/>
            <a:ext cx="3044" cy="22211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2AAEDA42-DFB0-4B26-AA75-409263A09449}"/>
              </a:ext>
            </a:extLst>
          </p:cNvPr>
          <p:cNvSpPr txBox="1"/>
          <p:nvPr/>
        </p:nvSpPr>
        <p:spPr>
          <a:xfrm>
            <a:off x="7426716" y="1690441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Critic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b="1" dirty="0"/>
              <a:t>[F. </a:t>
            </a:r>
            <a:r>
              <a:rPr lang="es-ES" b="1" dirty="0" err="1"/>
              <a:t>Version</a:t>
            </a:r>
            <a:r>
              <a:rPr lang="es-ES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5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239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Rodríguez Fernández</dc:creator>
  <cp:lastModifiedBy>Javier Rodríguez Fernández</cp:lastModifiedBy>
  <cp:revision>10</cp:revision>
  <dcterms:created xsi:type="dcterms:W3CDTF">2020-09-30T09:40:18Z</dcterms:created>
  <dcterms:modified xsi:type="dcterms:W3CDTF">2020-11-10T10:06:32Z</dcterms:modified>
</cp:coreProperties>
</file>