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45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90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77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2754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560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64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13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895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86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04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7101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F8CB-F7AF-4307-907B-0DEC208B5066}" type="datetimeFigureOut">
              <a:rPr lang="fr-FR" smtClean="0"/>
              <a:pPr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A545-50F6-45B0-943B-60B1963CF3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998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aining.cellenza.com/wp-content/uploads/2013/04/mongodb-nosq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413" y="4329673"/>
            <a:ext cx="2388443" cy="883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2500306"/>
            <a:ext cx="3384376" cy="954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in.fr/wp-content/uploads/2013/10/springFrame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77072"/>
            <a:ext cx="2232248" cy="13064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data:image/jpeg;base64,/9j/4AAQSkZJRgABAQAAAQABAAD/2wCEAAkGBxQQEBQUEhQUFhQUFBQVFBQVFBQUFBUUFBQXFhQUFBQYHCggGBolHBQUITEhJSkrLi4vFx8zODMsNygtLisBCgoKDg0OGQ8QFCwdHB0sLCwsLCwsLCwsLCwsNyssLCwsLCwsLCwsLCwsLCwsLCwsLCwsLCwsLCwsLCwsLCwsLP/AABEIAKgBLAMBIgACEQEDEQH/xAAcAAEBAQADAQEBAAAAAAAAAAABAAIFBgcECAP/xAA8EAACAgECBAQFAgMFCAMAAAAAAQIDEQQSBQYhMQcTQVEiYXGBkTJCFDOCI2JzobEVUmNykpOisiRDU//EABgBAQEBAQEAAAAAAAAAAAAAAAABAgME/8QAIhEBAQACAQMEAwAAAAAAAAAAAAECESESMVEDE0FhIjJC/9oADAMBAAIRAxEAPwDzHBrB/PJpnsekkGSCkiyQCKDAkChMochTgcGSA3joWDPoRFawJkcgaABCkgwIDkTORCtIUjGRiQaLBnIgIgWQpEMEBoTJZIrQ4M5IDSQtGUTA1ggRZIrijTBEdnnQkiyQaJfIyhyFayQZLACiJMiBFAWQrYMBAiIgpEBIHImcjkKSAcgRqJnAgQgJFKEzkQEchkgpIiASIiK0hMogEiyWArjEKZgTq8xZIskFOSAUQIoCyFaEyiARQZHBBCZNIKjSM5IDeQAkwpECINJkCFBShyZJAbAEKAUQERWiAcgKNZMCFaYEmJBCgIKRAcgcSJEdXnKHAFkBHJnJqyDi2pJxa6NNNNP2afVBUQJiQKI5vlvlLV8Qb/h6m4ro7JPZUn7b33fyWWc7r/CjiNMHJRqtx1carHKf2jKMc/REuUnybjpCE+nR8Puus8qqqydie1wjCTlGWcNTWPgw85zjGD+FkHGTi+8W08NNZTw8NdyqMkjIkGmBJjgKiIQJCGSCtZIyayQOSQIQqNMESYChyZIDRAOSKhIgI0CLIUoTIoDQFkskVxaNJmEJ1eYlkByFfdwOEZarTxn+mWooUv8AldsVLP2ye7+InhzDiObqHGvVJLLf6LUlhRsx2ftJL5PPp4FoNN5t1Valtdlldam8/A5zUVJ469M5+x+p+XXqFRGOrjDzoLbKdct0LcdrFnDi36prv2ycfUtmrGM7p+X+M8Jv0dnl6muVc/RSXSSXrCS6SXzRjhWieovppTw7ra6k/bzJqOftnJ+sNboq74OFsIWQfeM4qUX9mdah4c8PjdXdXR5c67IWR8uc4x3QkpL4M4xldsCer5Pcdi4Xw+vTUwppio11xUYpe3u/dvu38z6iI4OTr/OUq69HbKd/8LXJPzbYRj5sk1hxrb/fLsnhv29z80a6yt2SdMJQqziEZS3T2ronN9tz7vHRZwj2Xx9vS0mmh6yvcl9IVyTf/lH8niFj6P6M9HpTh29OcNjk9/1/KXB9Jpo36miEIYhunm6XxTwl0i2+rZxei0nLmpsjVWqt82oxWdTW3J9EoylhZfoh7n0vX9PFDSZ3TxO5JjwyyudMpOi7coqTTlXOPVwz+5NdU+/R5z3Okm5dzbcu+WmyMKafqjQU5Ey5e4xafZ5A1ksn08J0EtTfVTBpStnGEXLOE5PGXjrg7P4hcoQ4UtNGNkrJ2xsdkmko5jsSUIrsur7tv5k3zo3N6dQHJhsoST7NMK3kj6+DcOlqtTVRBpStmoRcs7V83j5I7F4hcpw4XLTVxnKyVlc5WSlhJyjKKWyK/Sur7tv5jfOjc3p1NMgJP0CnImZSS7sVLIVrJrJgnLHdkGiyCY5AcjkEQU5EMgBxZqQbRcTq84EsFggU8dsp+jXdP3Xsfofw55+jrqYQvUoXx+By2y8q1rHxRsxtUnlZi3n2yj88Hc/DXnh8LtlGxSnprWnZGKW6E10VkF69OjXqkvbrjPHcTKbj9IEcVwPmPS65N6a+FmEnKMX8cU+2+D6x+6OVPK4oiOsc/c3Q4ZpnPpK6eY01+rl/vP8Aux7v8epZN8E5eU+N3GVqNfGmLzHSwcW0/wD7LMSmvso1r8nnVv6X9H/of1vulZKU5ycpzlKUpPvKUm3KT+bbbP5Wr4X9H/oerGamnpk1w/TnNXLr4lw6OnVircvJlvcN6WzEsbdy749zpvBvBnyb67LdXvjXOE9kKNjk4SUkt7seFlL0/Bz/AIm13S4PihWuzOnwqt+/G6O7GzrjB4/wzS8WVsfIjr1ZlbW/PUc56b9/w7ffPQ44b1xXLHeu7tfjnxedl9WndU4V1bpqyccK2bWM1vs4xTa98y9OmeQ5E5S0mk4f/tHiEYzzBWxjOO6Fdbx5eIPpKyTax0/ckvVvm/GuEHwlO3HmK2ry3/xHlTUf6PM+y+Qcb08uI8tQWmW6To08lBd26ZQdkMe62S6e6Ql/GRd/jI/hwXnDhnFrVpLNIo7sqpW11OMsJvEXHrCWFlfTueeeIXJ74frYVU5lXqOuni+st25RdTb74lKPX2kvqfx8NuE26jidGyMsUWxstlhpVqt5cZP0ba24fXqd+8W+L11cR4apNf2NnnWf3YOytJv/AKJv+k1+uWov65aj7f8AZfD+XtJCy+uN2ok8btkZ2TsxmSq39K4L7fPLZ/ThV/DeYarIvTqu6CWW4wjdBSyozrsj+pZXb6ZXVHw+OvC7LadPfXGUoVOxWbVnapqOJtL0+HGfmjifAjhdnn3alxkqfK8uMmmozlKal8L/AHYUOrXuZ/nq3yn89W+Xx8jKvhnF7dJqalba7aqqbNkH5csuUbVu6xzGcH8PU7v4qcd02mrjXfpvOndVcqp7KpeU8JZzPqusovp7HSeM6uNvNUHDqo6nT15XrKEYRl+JZj/Scl49wbs0eE/039k322N/5Jv7Fs3lF1vKbcpyVy/TpOEQ1kdItXqp1K1RxFz+LtCtyT24T64WXh9H0R8sOc+H6uFlfFdEtLKK+BTrlOcs5TdbVcZwkvkvXucdynxfinC9CrZ6ZW6FRjZHdZBTjXY090HBt7fi3YkunyR3LljnHScbc6JaeWYw3yjbGE63HKj0km+uZeqXy7PEvzUvzXnvhbxHTafiM6vLdyushDS3ShDdWoeY973dYNxlH9Psd18W+Oaaip03afzLr9PfGm3ZXLyZOO1S3S6xxKUX8PsdG0fCYaPmWuir+XXqY7FltxU6t+1t9Xjdj8HL+PMG9RpOj/lXej/bKDf4XUtm8o1ZLnHOeHHL+l1PBYO+mpuf8TGdrhDzFHzrI5VjWU0uzz0wjrHOfNug1ejhptJSqv7atKyVMYqulPLsrxlrsk10bTZ2rkWTjy1Jruqtbj/uXHj/AC5w7+K1VFGdqtsjBy9VH92PnhPHzEnNt+FxnNt+HqFnNnCeF01R0dVeonLpKSxGx4S+K2couWXnose/Y+7nPhOl13CJa2OnVNsavOi9irsW39ULML4ljd3+TRjnHitHL8KK9Jo6t1im1bP0Ve1PdP8AVOT3e6OW4trLr+XbrdRFRts0ls5RScUspuPwvqvhwZ8VjxY6P4J8Oqvu1SuqrsUa6XFWQjNJuVmcbk8dkcxxTmPh3B9ZZVVo1ZNzcr7Eq04eY93l1prtFSXwrau3rk+DwF/n6z/Dp/8Aaw6v4l8PnRxS/eni6fmVPD+NTx0j7tPKwvkas3lY3redld08TOV9NbolxDRxjDpCc9kVGNlVmEpOK6KScovP1yeSnuHGqnpOWfLt6T/hq69r7qc3HEfqs/5Hh2C4dmvTvBTFsEhaNOiIsEFcXkWzBpnV5zkgJMD6uHqp2JXuxVvu6lFzXzUZdGvllHqfKPI3BtViUdbZe/8A8ZSjRL6ShtU/w8HkaJxXr1M5Tfylj9c8J4XTpa1Xp64V1r9sFhZ937v5s/rqtZXVFysnCEV3c5KK/LPydVxS+KxG+6K9o22RX4Uj5r7ZTeZylN+8m5P8vqcva+2ej7e9c1eLml06lDSf/It6rKTVMX7ufTf9I/lHiXGeL26y6V2om52S6Z7JRWcRiv2xWX0PgRHTHCY9m5jI0EllNe6IcmmnqtHjVbGEV/B1/Ckv58vRY/3Bn43XY6aSpP3d02vxsR5WkGTHt4+GenHw5/mzm3U8TnGWocVGGdlcE41xz3eG23L5t/g+vk3nvU8MzGtRspk90qp5xu9ZQkusG+nuvl6nVRLqa01qa09Y13jVY4Yp0sIza/VOxzin77Uln8o8x4lr7NTbO26TnZY8yk/XphL5JJJJeyPlFEmMnYkk7O/cq+Kep0VcabIRvqgkobpONkYrtHf1UkvTKz8z7eP+MGourcNPVGjcmnZudliTX7OiUX8+v2PNU/YSdE3vR0ze9P7aTVSqshbB4nCanGT6/FF7k379T0zWeMU7dPOuWkjvnCUJSVr2fFFxbUdufXtn7nlpZLcZe62S93duT/EfUcPqVEoxvoX6YzbjKCfdRn1+Hv8AC190c3qfF+UYSjpdHVTJ/uctyT99kYxy/qzy41ElxnfSXGXnT7aeK2x1C1G9u5WK3fLq3NS3Zl7pv0PQuKeLktRpbKZaWO62qdc5ea9uJxcZNR259X0z9zy8RcZVuMrufBvEGem4c9CqISi43R8x2NS/tpTk3s246b/f0OpaW+VU4zhJxnCUZRku6lF5T/KP5ZHBdRZJHqFfjDN1JXaOuyyOGpb8Qcl+7a4tx+zPifivfZTbVqNPVbG5Ti8TlWo1zjt2KOJZws9W/U88TEz0TwnRj4eo+An8/V/4VHX+qw+rX+J9uj1mpptpjfCu+xVSzsnBbniLeGml6PCf1Ogcq8138NnZLTqpu2MYy82MpLEG2sbZRx+pnG8U18tTdZdZt32zlOW1NRzJ5e1Ntpfclx3d1LhvK2ud5y51v4nKKsUYVQeYVRy1uxjfOT/VLDa7JJP7vrQEmak06SScRpCwRMKUxM5IDi0JIUdXnCECCnJpMyQGiAUQKIkhCocmRQCWQFhTggNIgiLBBSOTIgORBEQIgjWAoY4IANZICIrWSAgHIgaQAhAgrSZAKASASK4tsjInV52siZRAIkQVDkCAUKYIiDRAhCo0gIBLJMArQ5MkQaIDQVCBAaTBEyRApijJphURIQJCDIKciZEg0mWDJoCyJEFOByCADi2QoUzq86LIMkyKRAgNZICQUoUWRAhyZFEEKYCwpIDSABLJBTkgEgRyCIK0gRI0AIQIgWRJkFKYmRARA0gqSLIMiBEBQU5HBkgOLTEiOrzpMSICHBERUOSIBREQU5LBEAkREDkiIKSyRAJCQVEJEFkURBUyyJAWCTIgHA5AiKRZEBJiRBSREQJZIgr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http://media02.hongkiat.com/twitter-bootstrap/twitter-bootstra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857232"/>
            <a:ext cx="1944216" cy="108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1038" name="Picture 14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785794"/>
            <a:ext cx="1154457" cy="115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rolandocaldas.com/wp-content/uploads/2013/05/cs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16" y="642917"/>
            <a:ext cx="1857388" cy="1393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duchess-france.org/wp-content/uploads/2012/09/elasticse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8987" y="4180504"/>
            <a:ext cx="1669307" cy="1181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6114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aining.cellenza.com/wp-content/uploads/2013/04/mongodb-nosq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413" y="4140686"/>
            <a:ext cx="2388443" cy="883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62551"/>
            <a:ext cx="3384376" cy="954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in.fr/wp-content/uploads/2013/10/springFrame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8085"/>
            <a:ext cx="2232248" cy="13064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data:image/jpeg;base64,/9j/4AAQSkZJRgABAQAAAQABAAD/2wCEAAkGBxQQEBQUEhQUFhQUFBQVFBQVFBQUFBUUFBQXFhQUFBQYHCggGBolHBQUITEhJSkrLi4vFx8zODMsNygtLisBCgoKDg0OGQ8QFCwdHB0sLCwsLCwsLCwsLCwsNyssLCwsLCwsLCwsLCwsLCwsLCwsLCwsLCwsLCwsLCwsLCwsLP/AABEIAKgBLAMBIgACEQEDEQH/xAAcAAEBAQADAQEBAAAAAAAAAAABAAIFBgcECAP/xAA8EAACAgECBAQFAgMFCAMAAAAAAQIDEQQSBQYhMQcTQVEiYXGBkTJCFDOCI2JzobEVUmNykpOisiRDU//EABgBAQEBAQEAAAAAAAAAAAAAAAABAgME/8QAIhEBAQACAQMEAwAAAAAAAAAAAAECESESMVEDE0FhIjJC/9oADAMBAAIRAxEAPwDzHBrB/PJpnsekkGSCkiyQCKDAkChMochTgcGSA3joWDPoRFawJkcgaABCkgwIDkTORCtIUjGRiQaLBnIgIgWQpEMEBoTJZIrQ4M5IDSQtGUTA1ggRZIrijTBEdnnQkiyQaJfIyhyFayQZLACiJMiBFAWQrYMBAiIgpEBIHImcjkKSAcgRqJnAgQgJFKEzkQEchkgpIiASIiK0hMogEiyWArjEKZgTq8xZIskFOSAUQIoCyFaEyiARQZHBBCZNIKjSM5IDeQAkwpECINJkCFBShyZJAbAEKAUQERWiAcgKNZMCFaYEmJBCgIKRAcgcSJEdXnKHAFkBHJnJqyDi2pJxa6NNNNP2afVBUQJiQKI5vlvlLV8Qb/h6m4ro7JPZUn7b33fyWWc7r/CjiNMHJRqtx1carHKf2jKMc/REuUnybjpCE+nR8Puus8qqqydie1wjCTlGWcNTWPgw85zjGD+FkHGTi+8W08NNZTw8NdyqMkjIkGmBJjgKiIQJCGSCtZIyayQOSQIQqNMESYChyZIDRAOSKhIgI0CLIUoTIoDQFkskVxaNJmEJ1eYlkByFfdwOEZarTxn+mWooUv8AldsVLP2ye7+InhzDiObqHGvVJLLf6LUlhRsx2ftJL5PPp4FoNN5t1Valtdlldam8/A5zUVJ469M5+x+p+XXqFRGOrjDzoLbKdct0LcdrFnDi36prv2ycfUtmrGM7p+X+M8Jv0dnl6muVc/RSXSSXrCS6SXzRjhWieovppTw7ra6k/bzJqOftnJ+sNboq74OFsIWQfeM4qUX9mdah4c8PjdXdXR5c67IWR8uc4x3QkpL4M4xldsCer5Pcdi4Xw+vTUwppio11xUYpe3u/dvu38z6iI4OTr/OUq69HbKd/8LXJPzbYRj5sk1hxrb/fLsnhv29z80a6yt2SdMJQqziEZS3T2ronN9tz7vHRZwj2Xx9vS0mmh6yvcl9IVyTf/lH8niFj6P6M9HpTh29OcNjk9/1/KXB9Jpo36miEIYhunm6XxTwl0i2+rZxei0nLmpsjVWqt82oxWdTW3J9EoylhZfoh7n0vX9PFDSZ3TxO5JjwyyudMpOi7coqTTlXOPVwz+5NdU+/R5z3Okm5dzbcu+WmyMKafqjQU5Ey5e4xafZ5A1ksn08J0EtTfVTBpStnGEXLOE5PGXjrg7P4hcoQ4UtNGNkrJ2xsdkmko5jsSUIrsur7tv5k3zo3N6dQHJhsoST7NMK3kj6+DcOlqtTVRBpStmoRcs7V83j5I7F4hcpw4XLTVxnKyVlc5WSlhJyjKKWyK/Sur7tv5jfOjc3p1NMgJP0CnImZSS7sVLIVrJrJgnLHdkGiyCY5AcjkEQU5EMgBxZqQbRcTq84EsFggU8dsp+jXdP3Xsfofw55+jrqYQvUoXx+By2y8q1rHxRsxtUnlZi3n2yj88Hc/DXnh8LtlGxSnprWnZGKW6E10VkF69OjXqkvbrjPHcTKbj9IEcVwPmPS65N6a+FmEnKMX8cU+2+D6x+6OVPK4oiOsc/c3Q4ZpnPpK6eY01+rl/vP8Aux7v8epZN8E5eU+N3GVqNfGmLzHSwcW0/wD7LMSmvso1r8nnVv6X9H/of1vulZKU5ycpzlKUpPvKUm3KT+bbbP5Wr4X9H/oerGamnpk1w/TnNXLr4lw6OnVircvJlvcN6WzEsbdy749zpvBvBnyb67LdXvjXOE9kKNjk4SUkt7seFlL0/Bz/AIm13S4PihWuzOnwqt+/G6O7GzrjB4/wzS8WVsfIjr1ZlbW/PUc56b9/w7ffPQ44b1xXLHeu7tfjnxedl9WndU4V1bpqyccK2bWM1vs4xTa98y9OmeQ5E5S0mk4f/tHiEYzzBWxjOO6Fdbx5eIPpKyTax0/ckvVvm/GuEHwlO3HmK2ry3/xHlTUf6PM+y+Qcb08uI8tQWmW6To08lBd26ZQdkMe62S6e6Ql/GRd/jI/hwXnDhnFrVpLNIo7sqpW11OMsJvEXHrCWFlfTueeeIXJ74frYVU5lXqOuni+st25RdTb74lKPX2kvqfx8NuE26jidGyMsUWxstlhpVqt5cZP0ba24fXqd+8W+L11cR4apNf2NnnWf3YOytJv/AKJv+k1+uWov65aj7f8AZfD+XtJCy+uN2ok8btkZ2TsxmSq39K4L7fPLZ/ThV/DeYarIvTqu6CWW4wjdBSyozrsj+pZXb6ZXVHw+OvC7LadPfXGUoVOxWbVnapqOJtL0+HGfmjifAjhdnn3alxkqfK8uMmmozlKal8L/AHYUOrXuZ/nq3yn89W+Xx8jKvhnF7dJqalba7aqqbNkH5csuUbVu6xzGcH8PU7v4qcd02mrjXfpvOndVcqp7KpeU8JZzPqusovp7HSeM6uNvNUHDqo6nT15XrKEYRl+JZj/Scl49wbs0eE/039k322N/5Jv7Fs3lF1vKbcpyVy/TpOEQ1kdItXqp1K1RxFz+LtCtyT24T64WXh9H0R8sOc+H6uFlfFdEtLKK+BTrlOcs5TdbVcZwkvkvXucdynxfinC9CrZ6ZW6FRjZHdZBTjXY090HBt7fi3YkunyR3LljnHScbc6JaeWYw3yjbGE63HKj0km+uZeqXy7PEvzUvzXnvhbxHTafiM6vLdyushDS3ShDdWoeY973dYNxlH9Psd18W+Oaaip03afzLr9PfGm3ZXLyZOO1S3S6xxKUX8PsdG0fCYaPmWuir+XXqY7FltxU6t+1t9Xjdj8HL+PMG9RpOj/lXej/bKDf4XUtm8o1ZLnHOeHHL+l1PBYO+mpuf8TGdrhDzFHzrI5VjWU0uzz0wjrHOfNug1ejhptJSqv7atKyVMYqulPLsrxlrsk10bTZ2rkWTjy1Jruqtbj/uXHj/AC5w7+K1VFGdqtsjBy9VH92PnhPHzEnNt+FxnNt+HqFnNnCeF01R0dVeonLpKSxGx4S+K2couWXnose/Y+7nPhOl13CJa2OnVNsavOi9irsW39ULML4ljd3+TRjnHitHL8KK9Jo6t1im1bP0Ve1PdP8AVOT3e6OW4trLr+XbrdRFRts0ls5RScUspuPwvqvhwZ8VjxY6P4J8Oqvu1SuqrsUa6XFWQjNJuVmcbk8dkcxxTmPh3B9ZZVVo1ZNzcr7Eq04eY93l1prtFSXwrau3rk+DwF/n6z/Dp/8Aaw6v4l8PnRxS/eni6fmVPD+NTx0j7tPKwvkas3lY3redld08TOV9NbolxDRxjDpCc9kVGNlVmEpOK6KScovP1yeSnuHGqnpOWfLt6T/hq69r7qc3HEfqs/5Hh2C4dmvTvBTFsEhaNOiIsEFcXkWzBpnV5zkgJMD6uHqp2JXuxVvu6lFzXzUZdGvllHqfKPI3BtViUdbZe/8A8ZSjRL6ShtU/w8HkaJxXr1M5Tfylj9c8J4XTpa1Xp64V1r9sFhZ937v5s/rqtZXVFysnCEV3c5KK/LPydVxS+KxG+6K9o22RX4Uj5r7ZTeZylN+8m5P8vqcva+2ej7e9c1eLml06lDSf/It6rKTVMX7ufTf9I/lHiXGeL26y6V2om52S6Z7JRWcRiv2xWX0PgRHTHCY9m5jI0EllNe6IcmmnqtHjVbGEV/B1/Ckv58vRY/3Bn43XY6aSpP3d02vxsR5WkGTHt4+GenHw5/mzm3U8TnGWocVGGdlcE41xz3eG23L5t/g+vk3nvU8MzGtRspk90qp5xu9ZQkusG+nuvl6nVRLqa01qa09Y13jVY4Yp0sIza/VOxzin77Uln8o8x4lr7NTbO26TnZY8yk/XphL5JJJJeyPlFEmMnYkk7O/cq+Kep0VcabIRvqgkobpONkYrtHf1UkvTKz8z7eP+MGourcNPVGjcmnZudliTX7OiUX8+v2PNU/YSdE3vR0ze9P7aTVSqshbB4nCanGT6/FF7k379T0zWeMU7dPOuWkjvnCUJSVr2fFFxbUdufXtn7nlpZLcZe62S93duT/EfUcPqVEoxvoX6YzbjKCfdRn1+Hv8AC190c3qfF+UYSjpdHVTJ/uctyT99kYxy/qzy41ElxnfSXGXnT7aeK2x1C1G9u5WK3fLq3NS3Zl7pv0PQuKeLktRpbKZaWO62qdc5ea9uJxcZNR259X0z9zy8RcZVuMrufBvEGem4c9CqISi43R8x2NS/tpTk3s246b/f0OpaW+VU4zhJxnCUZRku6lF5T/KP5ZHBdRZJHqFfjDN1JXaOuyyOGpb8Qcl+7a4tx+zPifivfZTbVqNPVbG5Ti8TlWo1zjt2KOJZws9W/U88TEz0TwnRj4eo+An8/V/4VHX+qw+rX+J9uj1mpptpjfCu+xVSzsnBbniLeGml6PCf1Ogcq8138NnZLTqpu2MYy82MpLEG2sbZRx+pnG8U18tTdZdZt32zlOW1NRzJ5e1Ntpfclx3d1LhvK2ud5y51v4nKKsUYVQeYVRy1uxjfOT/VLDa7JJP7vrQEmak06SScRpCwRMKUxM5IDi0JIUdXnCECCnJpMyQGiAUQKIkhCocmRQCWQFhTggNIgiLBBSOTIgORBEQIgjWAoY4IANZICIrWSAgHIgaQAhAgrSZAKASASK4tsjInV52siZRAIkQVDkCAUKYIiDRAhCo0gIBLJMArQ5MkQaIDQVCBAaTBEyRApijJphURIQJCDIKciZEg0mWDJoCyJEFOByCADi2QoUzq86LIMkyKRAgNZICQUoUWRAhyZFEEKYCwpIDSABLJBTkgEgRyCIK0gRI0AIQIgWRJkFKYmRARA0gqSLIMiBEBQU5HBkgOLTEiOrzpMSICHBERUOSIBREQU5LBEAkREDkiIKSyRAJCQVEJEFkURBUyyJAWCTIgHA5AiKRZEBJiRBSREQJZIgr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http://media02.hongkiat.com/twitter-bootstrap/twitter-bootstra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6394" y="795341"/>
            <a:ext cx="1944216" cy="108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1038" name="Picture 14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278" y="2374719"/>
            <a:ext cx="1154457" cy="1154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rolandocaldas.com/wp-content/uploads/2013/05/cs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76872"/>
            <a:ext cx="1800200" cy="1350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asociaux.fr/public/logos/jquery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42048"/>
            <a:ext cx="2520280" cy="61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duchess-france.org/wp-content/uploads/2012/09/elasticsearch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8987" y="3991517"/>
            <a:ext cx="1669307" cy="1181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ech.wordnik.com/wp-content/uploads/2012/11/swagger-roun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7970" y="5472261"/>
            <a:ext cx="1083970" cy="1061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2052" name="Picture 4" descr="http://upload.wikimedia.org/wikipedia/commons/8/87/Vagran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72261"/>
            <a:ext cx="868600" cy="1061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3529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Atos Worldline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Mahmoud Ben Hassine</dc:creator>
  <cp:lastModifiedBy>MBH</cp:lastModifiedBy>
  <cp:revision>9</cp:revision>
  <dcterms:created xsi:type="dcterms:W3CDTF">2014-03-19T12:58:34Z</dcterms:created>
  <dcterms:modified xsi:type="dcterms:W3CDTF">2014-11-04T09:34:15Z</dcterms:modified>
</cp:coreProperties>
</file>