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41"/>
    <a:srgbClr val="EABCDF"/>
    <a:srgbClr val="F200F2"/>
    <a:srgbClr val="C800C8"/>
    <a:srgbClr val="FFCDFF"/>
    <a:srgbClr val="FC80D6"/>
    <a:srgbClr val="FFFFFF"/>
    <a:srgbClr val="1C819E"/>
    <a:srgbClr val="FFBE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0" y="6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18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708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426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43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086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7597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002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4256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890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D159D0-FDDA-4ACF-B155-6BF318D512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SLOOOW</a:t>
            </a:r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92D05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ROAD MAP</a:t>
            </a:r>
            <a:endParaRPr lang="en-US" sz="4000" b="1" dirty="0">
              <a:solidFill>
                <a:srgbClr val="1C819E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  <a:stCxn id="15" idx="4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3562" y="178924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FECHA SALIDA:</a:t>
            </a:r>
          </a:p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21/10/19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68072" y="2373373"/>
            <a:ext cx="199667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Personajes + Stats</a:t>
            </a:r>
          </a:p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Ambientación Cocina</a:t>
            </a:r>
          </a:p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Power Ups</a:t>
            </a:r>
          </a:p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Solo Y Online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36037" y="5755387"/>
            <a:ext cx="110661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21/06/20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05676" y="5719046"/>
            <a:ext cx="1106612" cy="256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92D05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21/01/21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01563" y="1357541"/>
            <a:ext cx="1124183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21/11/20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424982" y="1357541"/>
            <a:ext cx="11790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92D05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21/01/20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1" y="199541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Version 1.2.0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088269" y="2347707"/>
            <a:ext cx="1913813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Nuevas ambientaciones: Jardin y Helada</a:t>
            </a:r>
          </a:p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Nuevos niveles para cada ambientación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17049" y="199541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92D05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Version 1.4.0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92D05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Version 1.1.0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Version 1.3.0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Añadido el nuevo modo de Juego: Maratón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0039D-F000-499D-92A0-0721D5AB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54" y="4077050"/>
            <a:ext cx="1630188" cy="16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297C239-AD25-4CF9-8ECF-C0150BEF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46539">
            <a:off x="3284352" y="1670477"/>
            <a:ext cx="1579692" cy="15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D6AA750D-40B2-41CB-8711-59ACE070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5876">
            <a:off x="5324058" y="4043480"/>
            <a:ext cx="1580029" cy="158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0A12910-9D5C-4A54-B03E-B914C36C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E24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6810">
            <a:off x="9477675" y="4088935"/>
            <a:ext cx="1562614" cy="15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15B80E8D-6333-43CF-AD1F-571B774C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02212" y="1628073"/>
            <a:ext cx="1555355" cy="15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129">
            <a:extLst>
              <a:ext uri="{FF2B5EF4-FFF2-40B4-BE49-F238E27FC236}">
                <a16:creationId xmlns:a16="http://schemas.microsoft.com/office/drawing/2014/main" id="{5EBFCC1B-378D-41A1-B538-0A83E4BB93C3}"/>
              </a:ext>
            </a:extLst>
          </p:cNvPr>
          <p:cNvSpPr txBox="1"/>
          <p:nvPr/>
        </p:nvSpPr>
        <p:spPr>
          <a:xfrm>
            <a:off x="3022393" y="4454650"/>
            <a:ext cx="19966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Añadidas las Habilidades de cada Caracol</a:t>
            </a:r>
          </a:p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Nuevos Niveles Cocina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A5179B-D3FC-4E65-8762-A8A362B452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1675">
            <a:off x="3075067" y="1942819"/>
            <a:ext cx="537629" cy="2688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9C6C09A-1169-4DD2-B3FF-5872F16D57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397">
            <a:off x="9278453" y="4414887"/>
            <a:ext cx="521152" cy="31269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0F71D7A-0B0B-4648-8AAF-CEDBB6564F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11042" y="3686107"/>
            <a:ext cx="534753" cy="32085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3AC76A4-E0DA-4581-986C-9CD701A98E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4769">
            <a:off x="7145106" y="2583780"/>
            <a:ext cx="541780" cy="3250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04DED7D-D8CC-49AB-95F7-2CC4C91DA0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45895">
            <a:off x="706526" y="4680213"/>
            <a:ext cx="741824" cy="44509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A66F764-D21E-4062-9F59-12EB0FE470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5317">
            <a:off x="6458761" y="4168962"/>
            <a:ext cx="657885" cy="39473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78F2F76-F832-4A41-AF40-D8050DE5D99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4" y="3191864"/>
            <a:ext cx="692762" cy="41565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96DB79E-ED64-4EE5-94C8-84195FC29E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7" y="1744875"/>
            <a:ext cx="365761" cy="36576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6185CA8-EFE0-4C94-804B-564890B73D1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17" y="3201654"/>
            <a:ext cx="304557" cy="30455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02E79A77-1995-4CDC-BC08-54EE0D33645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400" y="3892561"/>
            <a:ext cx="303559" cy="30355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121A20B-B0C3-45A7-A4EE-77F27283DE5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8" y="1795096"/>
            <a:ext cx="365761" cy="36576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C0FB1884-A228-4444-89EB-01D1EA1F0D3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60" y="3902460"/>
            <a:ext cx="277333" cy="277333"/>
          </a:xfrm>
          <a:prstGeom prst="rect">
            <a:avLst/>
          </a:prstGeom>
        </p:spPr>
      </p:pic>
      <p:sp>
        <p:nvSpPr>
          <p:cNvPr id="107" name="TextBox 61">
            <a:extLst>
              <a:ext uri="{FF2B5EF4-FFF2-40B4-BE49-F238E27FC236}">
                <a16:creationId xmlns:a16="http://schemas.microsoft.com/office/drawing/2014/main" id="{F37A80E2-7DE9-4189-8128-D31017C7E292}"/>
              </a:ext>
            </a:extLst>
          </p:cNvPr>
          <p:cNvSpPr txBox="1"/>
          <p:nvPr/>
        </p:nvSpPr>
        <p:spPr>
          <a:xfrm>
            <a:off x="9302076" y="2448813"/>
            <a:ext cx="1913813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Plataforma para añadir amigos y torneos</a:t>
            </a:r>
          </a:p>
        </p:txBody>
      </p:sp>
    </p:spTree>
    <p:extLst>
      <p:ext uri="{BB962C8B-B14F-4D97-AF65-F5344CB8AC3E}">
        <p14:creationId xmlns:p14="http://schemas.microsoft.com/office/powerpoint/2010/main" val="28829536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660</TotalTime>
  <Words>64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Segoe UI</vt:lpstr>
      <vt:lpstr>Paquete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Axel Sax</cp:lastModifiedBy>
  <cp:revision>83</cp:revision>
  <dcterms:created xsi:type="dcterms:W3CDTF">2018-07-17T07:25:14Z</dcterms:created>
  <dcterms:modified xsi:type="dcterms:W3CDTF">2019-10-19T20:38:51Z</dcterms:modified>
</cp:coreProperties>
</file>