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p/sax/parsing.html" TargetMode="External"/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json-simple/" TargetMode="External"/><Relationship Id="rId4" Type="http://schemas.openxmlformats.org/officeDocument/2006/relationships/hyperlink" Target="https://github.com/stleary/JSON-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JSON, XML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APIs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>
                <a:latin typeface="Consolas" panose="020B0609020204030204" pitchFamily="49" charset="0"/>
              </a:rPr>
              <a:t>Week</a:t>
            </a:r>
            <a:r>
              <a:rPr lang="pt-PT" dirty="0">
                <a:latin typeface="Consolas" panose="020B0609020204030204" pitchFamily="49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is? What are they for?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10515600" cy="1116357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 </a:t>
            </a:r>
            <a:r>
              <a:rPr lang="pt-PT" sz="1800" dirty="0" err="1">
                <a:latin typeface="Consolas" panose="020B0609020204030204" pitchFamily="49" charset="0"/>
              </a:rPr>
              <a:t>Extensible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JSON: JavaScript </a:t>
            </a:r>
            <a:r>
              <a:rPr lang="pt-PT" sz="1800" dirty="0" err="1">
                <a:latin typeface="Consolas" panose="020B0609020204030204" pitchFamily="49" charset="0"/>
              </a:rPr>
              <a:t>Object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Notation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They are ways to structure and send data between applications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7D67601-839F-4F74-AF53-252A0D023BBC}"/>
              </a:ext>
            </a:extLst>
          </p:cNvPr>
          <p:cNvSpPr txBox="1">
            <a:spLocks/>
          </p:cNvSpPr>
          <p:nvPr/>
        </p:nvSpPr>
        <p:spPr>
          <a:xfrm>
            <a:off x="400877" y="2960274"/>
            <a:ext cx="4966253" cy="2353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&lt;?</a:t>
            </a:r>
            <a:r>
              <a:rPr lang="pt-PT" sz="1800" dirty="0" err="1">
                <a:latin typeface="Consolas" panose="020B0609020204030204" pitchFamily="49" charset="0"/>
              </a:rPr>
              <a:t>xml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version</a:t>
            </a:r>
            <a:r>
              <a:rPr lang="pt-PT" sz="1800" dirty="0">
                <a:latin typeface="Consolas" panose="020B0609020204030204" pitchFamily="49" charset="0"/>
              </a:rPr>
              <a:t>="1.0" </a:t>
            </a:r>
            <a:r>
              <a:rPr lang="pt-PT" sz="1800" dirty="0" err="1">
                <a:latin typeface="Consolas" panose="020B0609020204030204" pitchFamily="49" charset="0"/>
              </a:rPr>
              <a:t>encoding</a:t>
            </a:r>
            <a:r>
              <a:rPr lang="pt-PT" sz="1800" dirty="0">
                <a:latin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shoppingList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</a:t>
            </a:r>
            <a:r>
              <a:rPr lang="pt-PT" sz="1800" dirty="0" err="1">
                <a:latin typeface="Consolas" panose="020B0609020204030204" pitchFamily="49" charset="0"/>
              </a:rPr>
              <a:t>amount</a:t>
            </a:r>
            <a:r>
              <a:rPr lang="pt-PT" sz="1800" dirty="0">
                <a:latin typeface="Consolas" panose="020B0609020204030204" pitchFamily="49" charset="0"/>
              </a:rPr>
              <a:t>=“5”&gt;Apple&lt;/item&gt;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</a:t>
            </a:r>
            <a:r>
              <a:rPr lang="pt-PT" sz="1800" dirty="0" err="1">
                <a:latin typeface="Consolas" panose="020B0609020204030204" pitchFamily="49" charset="0"/>
              </a:rPr>
              <a:t>amount</a:t>
            </a:r>
            <a:r>
              <a:rPr lang="pt-PT" sz="1800" dirty="0">
                <a:latin typeface="Consolas" panose="020B0609020204030204" pitchFamily="49" charset="0"/>
              </a:rPr>
              <a:t>=“2”&gt;</a:t>
            </a:r>
            <a:r>
              <a:rPr lang="pt-PT" sz="1800" dirty="0" err="1">
                <a:latin typeface="Consolas" panose="020B0609020204030204" pitchFamily="49" charset="0"/>
              </a:rPr>
              <a:t>Egg</a:t>
            </a:r>
            <a:r>
              <a:rPr lang="pt-PT" sz="1800" dirty="0">
                <a:latin typeface="Consolas" panose="020B0609020204030204" pitchFamily="49" charset="0"/>
              </a:rPr>
              <a:t>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shoppingList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E45C47-E7FC-417E-A199-DB0BFCBBD997}"/>
              </a:ext>
            </a:extLst>
          </p:cNvPr>
          <p:cNvSpPr/>
          <p:nvPr/>
        </p:nvSpPr>
        <p:spPr>
          <a:xfrm>
            <a:off x="5695123" y="2870008"/>
            <a:ext cx="6096000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JSON:</a:t>
            </a:r>
          </a:p>
          <a:p>
            <a:r>
              <a:rPr lang="pt-PT" dirty="0">
                <a:latin typeface="Consolas" panose="020B0609020204030204" pitchFamily="49" charset="0"/>
              </a:rPr>
              <a:t>“</a:t>
            </a:r>
            <a:r>
              <a:rPr lang="pt-PT" dirty="0" err="1">
                <a:latin typeface="Consolas" panose="020B0609020204030204" pitchFamily="49" charset="0"/>
              </a:rPr>
              <a:t>shoppingList</a:t>
            </a:r>
            <a:r>
              <a:rPr lang="pt-PT" dirty="0">
                <a:latin typeface="Consolas" panose="020B0609020204030204" pitchFamily="49" charset="0"/>
              </a:rPr>
              <a:t>” : {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</a:t>
            </a:r>
            <a:r>
              <a:rPr lang="pt-PT" dirty="0" err="1">
                <a:latin typeface="Consolas" panose="020B0609020204030204" pitchFamily="49" charset="0"/>
              </a:rPr>
              <a:t>amount</a:t>
            </a:r>
            <a:r>
              <a:rPr lang="pt-PT" dirty="0">
                <a:latin typeface="Consolas" panose="020B0609020204030204" pitchFamily="49" charset="0"/>
              </a:rPr>
              <a:t>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</a:t>
            </a:r>
            <a:r>
              <a:rPr lang="pt-PT" dirty="0" err="1">
                <a:latin typeface="Consolas" panose="020B0609020204030204" pitchFamily="49" charset="0"/>
              </a:rPr>
              <a:t>description</a:t>
            </a:r>
            <a:r>
              <a:rPr lang="pt-PT" dirty="0">
                <a:latin typeface="Consolas" panose="020B0609020204030204" pitchFamily="49" charset="0"/>
              </a:rPr>
              <a:t>” : “Apple”</a:t>
            </a:r>
          </a:p>
          <a:p>
            <a:r>
              <a:rPr lang="pt-PT" dirty="0">
                <a:latin typeface="Consolas" panose="020B0609020204030204" pitchFamily="49" charset="0"/>
              </a:rPr>
              <a:t>   },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</a:t>
            </a:r>
            <a:r>
              <a:rPr lang="pt-PT" dirty="0" err="1">
                <a:latin typeface="Consolas" panose="020B0609020204030204" pitchFamily="49" charset="0"/>
              </a:rPr>
              <a:t>amount</a:t>
            </a:r>
            <a:r>
              <a:rPr lang="pt-PT" dirty="0">
                <a:latin typeface="Consolas" panose="020B0609020204030204" pitchFamily="49" charset="0"/>
              </a:rPr>
              <a:t>” : 2,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</a:t>
            </a:r>
            <a:r>
              <a:rPr lang="pt-PT" dirty="0" err="1">
                <a:latin typeface="Consolas" panose="020B0609020204030204" pitchFamily="49" charset="0"/>
              </a:rPr>
              <a:t>description</a:t>
            </a:r>
            <a:r>
              <a:rPr lang="pt-PT" dirty="0">
                <a:latin typeface="Consolas" panose="020B0609020204030204" pitchFamily="49" charset="0"/>
              </a:rPr>
              <a:t>” : “</a:t>
            </a:r>
            <a:r>
              <a:rPr lang="pt-PT" dirty="0" err="1">
                <a:latin typeface="Consolas" panose="020B0609020204030204" pitchFamily="49" charset="0"/>
              </a:rPr>
              <a:t>Egg</a:t>
            </a:r>
            <a:r>
              <a:rPr lang="pt-PT" dirty="0">
                <a:latin typeface="Consolas" panose="020B0609020204030204" pitchFamily="49" charset="0"/>
              </a:rPr>
              <a:t>”</a:t>
            </a:r>
          </a:p>
          <a:p>
            <a:r>
              <a:rPr lang="pt-PT" dirty="0">
                <a:latin typeface="Consolas" panose="020B0609020204030204" pitchFamily="49" charset="0"/>
              </a:rPr>
              <a:t>   }</a:t>
            </a:r>
          </a:p>
          <a:p>
            <a:r>
              <a:rPr lang="pt-P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to use XML and JSON in Java?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3"/>
              </a:rPr>
              <a:t>JavaSAXParser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JSON: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4"/>
              </a:rPr>
              <a:t>JSONObject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5"/>
              </a:rPr>
              <a:t>JSONSimple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Web API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An web API is a interface consisting of one or more publicly exposed endpoints to a defined request–response message system, typically expressed in JSON or XML.</a:t>
            </a:r>
          </a:p>
          <a:p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Some </a:t>
            </a:r>
            <a:r>
              <a:rPr lang="pt-PT" sz="1800" dirty="0" err="1">
                <a:latin typeface="Consolas" panose="020B0609020204030204" pitchFamily="49" charset="0"/>
              </a:rPr>
              <a:t>public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APIs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https://github.com/toddmotto/public-apis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Exercises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</TotalTime>
  <Words>200</Words>
  <Application>Microsoft Office PowerPoint</Application>
  <PresentationFormat>Ecrã Panorâmico</PresentationFormat>
  <Paragraphs>41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JSON, XML and APIs</vt:lpstr>
      <vt:lpstr>What is? What are they for?</vt:lpstr>
      <vt:lpstr>How to use XML and JSON in Java?</vt:lpstr>
      <vt:lpstr>What is an API?</vt:lpstr>
      <vt:lpstr>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59</cp:revision>
  <dcterms:created xsi:type="dcterms:W3CDTF">2018-04-15T17:11:16Z</dcterms:created>
  <dcterms:modified xsi:type="dcterms:W3CDTF">2018-05-20T18:45:03Z</dcterms:modified>
</cp:coreProperties>
</file>