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0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4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Projeto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Têm 2 fases: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onsolas" panose="020B0609020204030204" pitchFamily="49" charset="0"/>
              </a:rPr>
              <a:t>Apresentação da solução de um problema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onsolas" panose="020B0609020204030204" pitchFamily="49" charset="0"/>
              </a:rPr>
              <a:t>Criação de um programa Java ao vosso gosto e partilhar o projeto no </a:t>
            </a:r>
            <a:r>
              <a:rPr lang="pt-PT" sz="1800" dirty="0" err="1">
                <a:latin typeface="Consolas" panose="020B0609020204030204" pitchFamily="49" charset="0"/>
              </a:rPr>
              <a:t>Github</a:t>
            </a:r>
            <a:r>
              <a:rPr lang="pt-PT" sz="18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Desafio: Aceder ao website </a:t>
            </a:r>
            <a:r>
              <a:rPr lang="pt-PT" sz="1800" dirty="0" err="1">
                <a:latin typeface="Consolas" panose="020B0609020204030204" pitchFamily="49" charset="0"/>
              </a:rPr>
              <a:t>website</a:t>
            </a:r>
            <a:r>
              <a:rPr lang="pt-PT" sz="1800" dirty="0">
                <a:latin typeface="Consolas" panose="020B0609020204030204" pitchFamily="49" charset="0"/>
              </a:rPr>
              <a:t> (), recolher todos os números listados no website e calcular a moda desse conjunto de números.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851F1E9-1F58-431C-9731-A79A87443109}"/>
              </a:ext>
            </a:extLst>
          </p:cNvPr>
          <p:cNvSpPr txBox="1">
            <a:spLocks/>
          </p:cNvSpPr>
          <p:nvPr/>
        </p:nvSpPr>
        <p:spPr>
          <a:xfrm>
            <a:off x="838200" y="2698542"/>
            <a:ext cx="3223591" cy="303129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html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&lt;li&gt;10&lt;/li&gt;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&lt;li&gt;2&lt;/li&gt;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&lt;li&gt;10&lt;/li&gt;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html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Resultado pretendido: </a:t>
            </a:r>
            <a:r>
              <a:rPr lang="pt-PT" sz="18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BD51383-07D4-408B-97CC-79152B9BD183}"/>
              </a:ext>
            </a:extLst>
          </p:cNvPr>
          <p:cNvSpPr txBox="1">
            <a:spLocks/>
          </p:cNvSpPr>
          <p:nvPr/>
        </p:nvSpPr>
        <p:spPr>
          <a:xfrm>
            <a:off x="3551584" y="2787580"/>
            <a:ext cx="7802216" cy="142661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NOTA 1: O website terá 60.000.000 números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NOTA 2: Os números apenas variam entre 1 e 10</a:t>
            </a:r>
          </a:p>
        </p:txBody>
      </p:sp>
    </p:spTree>
    <p:extLst>
      <p:ext uri="{BB962C8B-B14F-4D97-AF65-F5344CB8AC3E}">
        <p14:creationId xmlns:p14="http://schemas.microsoft.com/office/powerpoint/2010/main" val="12965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719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Desafio: Criação de um projeto utilizando a informação aprendida ao longo do curso e a partilha do mesmo no </a:t>
            </a:r>
            <a:r>
              <a:rPr lang="pt-PT" sz="1800" dirty="0" err="1">
                <a:latin typeface="Consolas" panose="020B0609020204030204" pitchFamily="49" charset="0"/>
              </a:rPr>
              <a:t>github</a:t>
            </a:r>
            <a:r>
              <a:rPr lang="pt-PT" sz="18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*Tutorial de como usar o </a:t>
            </a:r>
            <a:r>
              <a:rPr lang="pt-PT" sz="1800" err="1">
                <a:latin typeface="Consolas" panose="020B0609020204030204" pitchFamily="49" charset="0"/>
              </a:rPr>
              <a:t>github</a:t>
            </a:r>
            <a:r>
              <a:rPr lang="pt-PT" sz="1800">
                <a:latin typeface="Consolas" panose="020B0609020204030204" pitchFamily="49" charset="0"/>
              </a:rPr>
              <a:t>.*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Boa sorte!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3852</TotalTime>
  <Words>143</Words>
  <Application>Microsoft Office PowerPoint</Application>
  <PresentationFormat>Ecrã Panorâmico</PresentationFormat>
  <Paragraphs>22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Projeto Final</vt:lpstr>
      <vt:lpstr>Projeto Final</vt:lpstr>
      <vt:lpstr>Fase 1</vt:lpstr>
      <vt:lpstr>Fase 2</vt:lpstr>
      <vt:lpstr>Boa sorte!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71</cp:revision>
  <dcterms:created xsi:type="dcterms:W3CDTF">2018-04-15T17:11:16Z</dcterms:created>
  <dcterms:modified xsi:type="dcterms:W3CDTF">2018-05-24T09:45:55Z</dcterms:modified>
</cp:coreProperties>
</file>