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latin typeface="Consolas" panose="020B0609020204030204" pitchFamily="49" charset="0"/>
              </a:rPr>
              <a:t>Week</a:t>
            </a:r>
            <a:r>
              <a:rPr lang="pt-PT" dirty="0"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are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they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Futures (also called in other programming languages promise or delays) are objects used to synchronize execution on parallel programs. They describe an object that acts as a proxy for a result that is initially unknown, usually because the computation of its value is yet incomplete.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We are going to use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RecursiveTask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what’s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different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before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Before we were using </a:t>
            </a:r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, whose </a:t>
            </a:r>
            <a:r>
              <a:rPr lang="en-US" sz="1800" i="1" dirty="0">
                <a:latin typeface="Consolas" panose="020B0609020204030204" pitchFamily="49" charset="0"/>
              </a:rPr>
              <a:t>compute</a:t>
            </a:r>
            <a:r>
              <a:rPr lang="en-US" sz="1800" dirty="0">
                <a:latin typeface="Consolas" panose="020B0609020204030204" pitchFamily="49" charset="0"/>
              </a:rPr>
              <a:t> method returns void, in the case of </a:t>
            </a:r>
            <a:r>
              <a:rPr lang="en-US" sz="1800" dirty="0" err="1">
                <a:latin typeface="Consolas" panose="020B0609020204030204" pitchFamily="49" charset="0"/>
              </a:rPr>
              <a:t>RecursiveTask</a:t>
            </a:r>
            <a:r>
              <a:rPr lang="en-US" sz="1800" dirty="0">
                <a:latin typeface="Consolas" panose="020B0609020204030204" pitchFamily="49" charset="0"/>
              </a:rPr>
              <a:t> we determine the data type.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 is most appropriate for when we simply want to perform an action in parallel, </a:t>
            </a:r>
            <a:r>
              <a:rPr lang="en-US" sz="1800" dirty="0" err="1">
                <a:latin typeface="Consolas" panose="020B0609020204030204" pitchFamily="49" charset="0"/>
              </a:rPr>
              <a:t>RecursiveTask</a:t>
            </a:r>
            <a:r>
              <a:rPr lang="en-US" sz="1800" dirty="0">
                <a:latin typeface="Consolas" panose="020B0609020204030204" pitchFamily="49" charset="0"/>
              </a:rPr>
              <a:t> is more for when we want to calculate a value in parallel.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Examples</a:t>
            </a:r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3829</TotalTime>
  <Words>127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Futures</vt:lpstr>
      <vt:lpstr>What are they?</vt:lpstr>
      <vt:lpstr>So what’s different from before?</vt:lpstr>
      <vt:lpstr>Examples!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68</cp:revision>
  <dcterms:created xsi:type="dcterms:W3CDTF">2018-04-15T17:11:16Z</dcterms:created>
  <dcterms:modified xsi:type="dcterms:W3CDTF">2018-05-24T04:21:08Z</dcterms:modified>
</cp:coreProperties>
</file>