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71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são?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Futuros (também chamados em outras linguagens de promessas ou atrasos) são mecanismos usados para sincronizar a execução de programas concorrentes ou paralelos. Eles descrevem um objeto que age como um proxy para um resultado que é inicialmente desconhecido, normalmente porque o cálculo para o seu valor ainda está incompleto.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Vamos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utilizar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ForkJoinPool</a:t>
            </a:r>
            <a:r>
              <a:rPr lang="en-US" sz="1800" dirty="0">
                <a:latin typeface="Consolas" panose="020B0609020204030204" pitchFamily="49" charset="0"/>
              </a:rPr>
              <a:t> e </a:t>
            </a:r>
            <a:r>
              <a:rPr lang="en-US" sz="1800" dirty="0" err="1">
                <a:latin typeface="Consolas" panose="020B0609020204030204" pitchFamily="49" charset="0"/>
              </a:rPr>
              <a:t>RecursiveTask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Qual a diferença do que estávamos a fazer antes?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077"/>
            <a:ext cx="10515600" cy="4175885"/>
          </a:xfrm>
        </p:spPr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Antes estávamos a utilizar a </a:t>
            </a:r>
            <a:r>
              <a:rPr lang="pt-PT" sz="1800" dirty="0" err="1">
                <a:latin typeface="Consolas" panose="020B0609020204030204" pitchFamily="49" charset="0"/>
              </a:rPr>
              <a:t>RecursiveAction</a:t>
            </a:r>
            <a:r>
              <a:rPr lang="pt-PT" sz="1800" dirty="0">
                <a:latin typeface="Consolas" panose="020B0609020204030204" pitchFamily="49" charset="0"/>
              </a:rPr>
              <a:t>, cujo método </a:t>
            </a:r>
            <a:r>
              <a:rPr lang="pt-PT" sz="1800" i="1" dirty="0">
                <a:latin typeface="Consolas" panose="020B0609020204030204" pitchFamily="49" charset="0"/>
              </a:rPr>
              <a:t>compute</a:t>
            </a:r>
            <a:r>
              <a:rPr lang="pt-PT" sz="1800" dirty="0">
                <a:latin typeface="Consolas" panose="020B0609020204030204" pitchFamily="49" charset="0"/>
              </a:rPr>
              <a:t> é </a:t>
            </a:r>
            <a:r>
              <a:rPr lang="pt-PT" sz="1800" dirty="0" err="1">
                <a:latin typeface="Consolas" panose="020B0609020204030204" pitchFamily="49" charset="0"/>
              </a:rPr>
              <a:t>void</a:t>
            </a:r>
            <a:r>
              <a:rPr lang="pt-PT" sz="1800" dirty="0">
                <a:latin typeface="Consolas" panose="020B0609020204030204" pitchFamily="49" charset="0"/>
              </a:rPr>
              <a:t>, no caso da </a:t>
            </a:r>
            <a:r>
              <a:rPr lang="pt-PT" sz="1800" dirty="0" err="1">
                <a:latin typeface="Consolas" panose="020B0609020204030204" pitchFamily="49" charset="0"/>
              </a:rPr>
              <a:t>RecursiveTask</a:t>
            </a:r>
            <a:r>
              <a:rPr lang="pt-PT" sz="1800" dirty="0">
                <a:latin typeface="Consolas" panose="020B0609020204030204" pitchFamily="49" charset="0"/>
              </a:rPr>
              <a:t> nós determinamos o tipo de dados.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O </a:t>
            </a:r>
            <a:r>
              <a:rPr lang="pt-PT" sz="1800" dirty="0" err="1">
                <a:latin typeface="Consolas" panose="020B0609020204030204" pitchFamily="49" charset="0"/>
              </a:rPr>
              <a:t>RecursiveAction</a:t>
            </a:r>
            <a:r>
              <a:rPr lang="pt-PT" sz="1800" dirty="0">
                <a:latin typeface="Consolas" panose="020B0609020204030204" pitchFamily="49" charset="0"/>
              </a:rPr>
              <a:t> é mais apropriado para quando simplesmente queremos realizar uma ação de forma paralela, o </a:t>
            </a:r>
            <a:r>
              <a:rPr lang="pt-PT" sz="1800" dirty="0" err="1">
                <a:latin typeface="Consolas" panose="020B0609020204030204" pitchFamily="49" charset="0"/>
              </a:rPr>
              <a:t>RecursiveTask</a:t>
            </a:r>
            <a:r>
              <a:rPr lang="pt-PT" sz="1800" dirty="0">
                <a:latin typeface="Consolas" panose="020B0609020204030204" pitchFamily="49" charset="0"/>
              </a:rPr>
              <a:t> é mais para quando queremos calcular um valor de forma paralela.</a:t>
            </a: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Exemplos!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3831</TotalTime>
  <Words>133</Words>
  <Application>Microsoft Office PowerPoint</Application>
  <PresentationFormat>Ecrã Panorâmico</PresentationFormat>
  <Paragraphs>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Futuros</vt:lpstr>
      <vt:lpstr>O que são?</vt:lpstr>
      <vt:lpstr>Qual a diferença do que estávamos a fazer antes?</vt:lpstr>
      <vt:lpstr>Exemplos!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69</cp:revision>
  <dcterms:created xsi:type="dcterms:W3CDTF">2018-04-15T17:11:16Z</dcterms:created>
  <dcterms:modified xsi:type="dcterms:W3CDTF">2018-05-24T04:21:54Z</dcterms:modified>
</cp:coreProperties>
</file>