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8" r:id="rId3"/>
    <p:sldId id="270" r:id="rId4"/>
    <p:sldId id="272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119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713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31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53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21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13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9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28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1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964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90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6B92-FCDB-4810-8779-64E0CAC2F787}" type="datetimeFigureOut">
              <a:rPr lang="pt-PT" smtClean="0"/>
              <a:t>24/05/2018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0179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-mooc.github.io/Advanced-Java/finalProjec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create-a-repo/" TargetMode="External"/><Relationship Id="rId2" Type="http://schemas.openxmlformats.org/officeDocument/2006/relationships/hyperlink" Target="https://www.youtube.com/watch?v=5wh6mTVhwm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63295-01B0-480F-B051-CB731E035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Projeto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E6AA07-CD2E-41B2-8E61-7095396AC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latin typeface="Consolas" panose="020B0609020204030204" pitchFamily="49" charset="0"/>
              </a:rPr>
              <a:t>Semana 4</a:t>
            </a:r>
          </a:p>
        </p:txBody>
      </p:sp>
    </p:spTree>
    <p:extLst>
      <p:ext uri="{BB962C8B-B14F-4D97-AF65-F5344CB8AC3E}">
        <p14:creationId xmlns:p14="http://schemas.microsoft.com/office/powerpoint/2010/main" val="11178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Projeto Final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Têm 2 fases: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800" dirty="0">
                <a:latin typeface="Consolas" panose="020B0609020204030204" pitchFamily="49" charset="0"/>
              </a:rPr>
              <a:t>Apresentação da solução de um problema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800" dirty="0">
                <a:latin typeface="Consolas" panose="020B0609020204030204" pitchFamily="49" charset="0"/>
              </a:rPr>
              <a:t>Criação de um programa Java ao vosso gosto e partilhar o projeto no </a:t>
            </a:r>
            <a:r>
              <a:rPr lang="pt-PT" sz="1800" dirty="0" err="1">
                <a:latin typeface="Consolas" panose="020B0609020204030204" pitchFamily="49" charset="0"/>
              </a:rPr>
              <a:t>Github</a:t>
            </a:r>
            <a:r>
              <a:rPr lang="pt-PT" sz="1800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277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Fase 1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2917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Desafio: Aceder ao website </a:t>
            </a:r>
            <a:r>
              <a:rPr lang="pt-PT" sz="1800" dirty="0" err="1">
                <a:latin typeface="Consolas" panose="020B0609020204030204" pitchFamily="49" charset="0"/>
              </a:rPr>
              <a:t>website</a:t>
            </a:r>
            <a:r>
              <a:rPr lang="pt-PT" sz="1800" dirty="0">
                <a:latin typeface="Consolas" panose="020B0609020204030204" pitchFamily="49" charset="0"/>
              </a:rPr>
              <a:t> (</a:t>
            </a:r>
            <a:r>
              <a:rPr lang="pt-PT" sz="1800" dirty="0">
                <a:latin typeface="Consolas" panose="020B0609020204030204" pitchFamily="49" charset="0"/>
                <a:hlinkClick r:id="rId2"/>
              </a:rPr>
              <a:t>https://java-mooc.github.io/Advanced-Java/finalProject.html</a:t>
            </a:r>
            <a:r>
              <a:rPr lang="pt-PT" sz="1800" dirty="0">
                <a:latin typeface="Consolas" panose="020B0609020204030204" pitchFamily="49" charset="0"/>
              </a:rPr>
              <a:t>), recolher todos os números listados no website e calcular a moda desse conjunto de números.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D851F1E9-1F58-431C-9731-A79A87443109}"/>
              </a:ext>
            </a:extLst>
          </p:cNvPr>
          <p:cNvSpPr txBox="1">
            <a:spLocks/>
          </p:cNvSpPr>
          <p:nvPr/>
        </p:nvSpPr>
        <p:spPr>
          <a:xfrm>
            <a:off x="838200" y="2698542"/>
            <a:ext cx="3223591" cy="303129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Website: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>
                <a:latin typeface="Consolas" panose="020B0609020204030204" pitchFamily="49" charset="0"/>
              </a:rPr>
              <a:t>&lt;</a:t>
            </a:r>
            <a:r>
              <a:rPr lang="pt-PT" sz="1800" dirty="0" err="1">
                <a:latin typeface="Consolas" panose="020B0609020204030204" pitchFamily="49" charset="0"/>
              </a:rPr>
              <a:t>html</a:t>
            </a:r>
            <a:r>
              <a:rPr lang="pt-PT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>
                <a:latin typeface="Consolas" panose="020B0609020204030204" pitchFamily="49" charset="0"/>
              </a:rPr>
              <a:t>&lt;li&gt;10&lt;/li&gt;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&lt;li&gt;2&lt;/li&gt;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&lt;li&gt;10&lt;/li&gt;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>
                <a:latin typeface="Consolas" panose="020B0609020204030204" pitchFamily="49" charset="0"/>
              </a:rPr>
              <a:t>&lt;/</a:t>
            </a:r>
            <a:r>
              <a:rPr lang="pt-PT" sz="1800" dirty="0" err="1">
                <a:latin typeface="Consolas" panose="020B0609020204030204" pitchFamily="49" charset="0"/>
              </a:rPr>
              <a:t>html</a:t>
            </a:r>
            <a:r>
              <a:rPr lang="pt-PT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Resultado pretendido: </a:t>
            </a:r>
            <a:r>
              <a:rPr lang="pt-PT" sz="1800" dirty="0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ABD51383-07D4-408B-97CC-79152B9BD183}"/>
              </a:ext>
            </a:extLst>
          </p:cNvPr>
          <p:cNvSpPr txBox="1">
            <a:spLocks/>
          </p:cNvSpPr>
          <p:nvPr/>
        </p:nvSpPr>
        <p:spPr>
          <a:xfrm>
            <a:off x="3551584" y="2787580"/>
            <a:ext cx="7802216" cy="2314507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1800" dirty="0">
                <a:latin typeface="Consolas" panose="020B0609020204030204" pitchFamily="49" charset="0"/>
              </a:rPr>
              <a:t>NOTA 1: O website terá 60.000 números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>
                <a:latin typeface="Consolas" panose="020B0609020204030204" pitchFamily="49" charset="0"/>
              </a:rPr>
              <a:t>NOTA 2: Os números apenas variam entre 1 e 600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>
                <a:latin typeface="Consolas" panose="020B0609020204030204" pitchFamily="49" charset="0"/>
              </a:rPr>
              <a:t>NOTA 3: O resultado pretendido deverá ser submetido no </a:t>
            </a:r>
            <a:r>
              <a:rPr lang="pt-PT" sz="1800" dirty="0" err="1">
                <a:latin typeface="Consolas" panose="020B0609020204030204" pitchFamily="49" charset="0"/>
              </a:rPr>
              <a:t>eRaizes</a:t>
            </a:r>
            <a:r>
              <a:rPr lang="pt-PT" sz="1800" dirty="0">
                <a:latin typeface="Consolas" panose="020B0609020204030204" pitchFamily="49" charset="0"/>
              </a:rPr>
              <a:t> no local indicado</a:t>
            </a:r>
          </a:p>
        </p:txBody>
      </p:sp>
    </p:spTree>
    <p:extLst>
      <p:ext uri="{BB962C8B-B14F-4D97-AF65-F5344CB8AC3E}">
        <p14:creationId xmlns:p14="http://schemas.microsoft.com/office/powerpoint/2010/main" val="129653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Fase 2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5719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Desafio: Criação de um projeto utilizando a informação aprendida ao longo do curso e a partilha do mesmo no </a:t>
            </a:r>
            <a:r>
              <a:rPr lang="pt-PT" sz="1800" dirty="0" err="1">
                <a:latin typeface="Consolas" panose="020B0609020204030204" pitchFamily="49" charset="0"/>
              </a:rPr>
              <a:t>github</a:t>
            </a:r>
            <a:r>
              <a:rPr lang="pt-PT" sz="18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Tutorial para a criação de um repositório no GitHub: </a:t>
            </a:r>
            <a:r>
              <a:rPr lang="pt-PT" sz="1800" dirty="0">
                <a:latin typeface="Consolas" panose="020B0609020204030204" pitchFamily="49" charset="0"/>
                <a:hlinkClick r:id="rId2"/>
              </a:rPr>
              <a:t>https://www.youtube.com/watch?v=5wh6mTVhwm8</a:t>
            </a: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Mais informação: </a:t>
            </a:r>
            <a:r>
              <a:rPr lang="pt-PT" sz="1800" dirty="0">
                <a:latin typeface="Consolas" panose="020B0609020204030204" pitchFamily="49" charset="0"/>
                <a:hlinkClick r:id="rId3"/>
              </a:rPr>
              <a:t>https://help.github.com/articles/create-a-repo/</a:t>
            </a: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PT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48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1936"/>
          </a:xfrm>
        </p:spPr>
        <p:txBody>
          <a:bodyPr/>
          <a:lstStyle/>
          <a:p>
            <a:pPr algn="ctr"/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Boa sorte!</a:t>
            </a:r>
          </a:p>
        </p:txBody>
      </p:sp>
    </p:spTree>
    <p:extLst>
      <p:ext uri="{BB962C8B-B14F-4D97-AF65-F5344CB8AC3E}">
        <p14:creationId xmlns:p14="http://schemas.microsoft.com/office/powerpoint/2010/main" val="243857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3872</TotalTime>
  <Words>201</Words>
  <Application>Microsoft Office PowerPoint</Application>
  <PresentationFormat>Ecrã Panorâmico</PresentationFormat>
  <Paragraphs>25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Projeto Final</vt:lpstr>
      <vt:lpstr>Projeto Final</vt:lpstr>
      <vt:lpstr>Fase 1</vt:lpstr>
      <vt:lpstr>Fase 2</vt:lpstr>
      <vt:lpstr>Boa sorte!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Rossana Naki</dc:creator>
  <cp:lastModifiedBy>Rossana Naki</cp:lastModifiedBy>
  <cp:revision>72</cp:revision>
  <dcterms:created xsi:type="dcterms:W3CDTF">2018-04-15T17:11:16Z</dcterms:created>
  <dcterms:modified xsi:type="dcterms:W3CDTF">2018-05-24T19:47:37Z</dcterms:modified>
</cp:coreProperties>
</file>