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8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xp/sax/parsing.html" TargetMode="External"/><Relationship Id="rId2" Type="http://schemas.openxmlformats.org/officeDocument/2006/relationships/hyperlink" Target="https://docs.oracle.com/javase/1.5.0/docs/api/javax/xml/parsers/DocumentBuil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archive/p/json-simple/" TargetMode="External"/><Relationship Id="rId4" Type="http://schemas.openxmlformats.org/officeDocument/2006/relationships/hyperlink" Target="https://github.com/stleary/JSON-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JSON, XML e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APIs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é? Para que serve?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10515600" cy="1116357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 </a:t>
            </a:r>
            <a:r>
              <a:rPr lang="pt-PT" sz="1800" dirty="0" err="1">
                <a:latin typeface="Consolas" panose="020B0609020204030204" pitchFamily="49" charset="0"/>
              </a:rPr>
              <a:t>Extensible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JSON: JavaScript </a:t>
            </a:r>
            <a:r>
              <a:rPr lang="pt-PT" sz="1800" dirty="0" err="1">
                <a:latin typeface="Consolas" panose="020B0609020204030204" pitchFamily="49" charset="0"/>
              </a:rPr>
              <a:t>Object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Notation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São formas de estruturar dados e enviá-los entre aplicações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D7D67601-839F-4F74-AF53-252A0D023BBC}"/>
              </a:ext>
            </a:extLst>
          </p:cNvPr>
          <p:cNvSpPr txBox="1">
            <a:spLocks/>
          </p:cNvSpPr>
          <p:nvPr/>
        </p:nvSpPr>
        <p:spPr>
          <a:xfrm>
            <a:off x="400877" y="2960274"/>
            <a:ext cx="4966253" cy="2353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&lt;?</a:t>
            </a:r>
            <a:r>
              <a:rPr lang="pt-PT" sz="1800" dirty="0" err="1">
                <a:latin typeface="Consolas" panose="020B0609020204030204" pitchFamily="49" charset="0"/>
              </a:rPr>
              <a:t>xml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version</a:t>
            </a:r>
            <a:r>
              <a:rPr lang="pt-PT" sz="1800" dirty="0">
                <a:latin typeface="Consolas" panose="020B0609020204030204" pitchFamily="49" charset="0"/>
              </a:rPr>
              <a:t>="1.0" </a:t>
            </a:r>
            <a:r>
              <a:rPr lang="pt-PT" sz="1800" dirty="0" err="1">
                <a:latin typeface="Consolas" panose="020B0609020204030204" pitchFamily="49" charset="0"/>
              </a:rPr>
              <a:t>encoding</a:t>
            </a:r>
            <a:r>
              <a:rPr lang="pt-PT" sz="1800" dirty="0">
                <a:latin typeface="Consolas" panose="020B0609020204030204" pitchFamily="49" charset="0"/>
              </a:rPr>
              <a:t>="utf-8"?&gt;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quantidade=“5”&gt;Maçã&lt;/item&gt;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quantidade=“2”&gt;Ovo&lt;/item&gt;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&lt;/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E45C47-E7FC-417E-A199-DB0BFCBBD997}"/>
              </a:ext>
            </a:extLst>
          </p:cNvPr>
          <p:cNvSpPr/>
          <p:nvPr/>
        </p:nvSpPr>
        <p:spPr>
          <a:xfrm>
            <a:off x="5695123" y="2870008"/>
            <a:ext cx="6096000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JSON:</a:t>
            </a:r>
          </a:p>
          <a:p>
            <a:r>
              <a:rPr lang="pt-PT" dirty="0">
                <a:latin typeface="Consolas" panose="020B0609020204030204" pitchFamily="49" charset="0"/>
              </a:rPr>
              <a:t>“</a:t>
            </a:r>
            <a:r>
              <a:rPr lang="pt-PT" dirty="0" err="1">
                <a:latin typeface="Consolas" panose="020B0609020204030204" pitchFamily="49" charset="0"/>
              </a:rPr>
              <a:t>listaDeCompras</a:t>
            </a:r>
            <a:r>
              <a:rPr lang="pt-PT" dirty="0">
                <a:latin typeface="Consolas" panose="020B0609020204030204" pitchFamily="49" charset="0"/>
              </a:rPr>
              <a:t>” : {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5,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“Maçã”</a:t>
            </a:r>
          </a:p>
          <a:p>
            <a:r>
              <a:rPr lang="pt-PT" dirty="0">
                <a:latin typeface="Consolas" panose="020B0609020204030204" pitchFamily="49" charset="0"/>
              </a:rPr>
              <a:t>   },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2,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“Ovo”</a:t>
            </a:r>
          </a:p>
          <a:p>
            <a:r>
              <a:rPr lang="pt-PT" dirty="0">
                <a:latin typeface="Consolas" panose="020B0609020204030204" pitchFamily="49" charset="0"/>
              </a:rPr>
              <a:t>   }</a:t>
            </a:r>
          </a:p>
          <a:p>
            <a:r>
              <a:rPr lang="pt-PT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Como utilizar XML e JSON em Java?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2"/>
              </a:rPr>
              <a:t>DocumentBuilder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3"/>
              </a:rPr>
              <a:t>JavaSAXParser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JSON: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4"/>
              </a:rPr>
              <a:t>JSONObject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5"/>
              </a:rPr>
              <a:t>JSONSimple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 uma API?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Web API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Uma Web API é uma interface que consiste em um ou mais </a:t>
            </a:r>
            <a:r>
              <a:rPr lang="pt-PT" sz="1800" dirty="0" err="1">
                <a:latin typeface="Consolas" panose="020B0609020204030204" pitchFamily="49" charset="0"/>
              </a:rPr>
              <a:t>endpoints</a:t>
            </a:r>
            <a:r>
              <a:rPr lang="pt-PT" sz="1800" dirty="0">
                <a:latin typeface="Consolas" panose="020B0609020204030204" pitchFamily="49" charset="0"/>
              </a:rPr>
              <a:t> públicos que funcionam através de um sistema pedido-resposta </a:t>
            </a:r>
            <a:r>
              <a:rPr lang="pt-PT" sz="1800" dirty="0" err="1">
                <a:latin typeface="Consolas" panose="020B0609020204030204" pitchFamily="49" charset="0"/>
              </a:rPr>
              <a:t>predefenido</a:t>
            </a:r>
            <a:r>
              <a:rPr lang="pt-PT" sz="1800" dirty="0">
                <a:latin typeface="Consolas" panose="020B0609020204030204" pitchFamily="49" charset="0"/>
              </a:rPr>
              <a:t>, sendo que a resposta é </a:t>
            </a:r>
            <a:r>
              <a:rPr lang="pt-PT" sz="1800">
                <a:latin typeface="Consolas" panose="020B0609020204030204" pitchFamily="49" charset="0"/>
              </a:rPr>
              <a:t>normalmente em </a:t>
            </a:r>
            <a:r>
              <a:rPr lang="pt-PT" sz="1800" dirty="0">
                <a:latin typeface="Consolas" panose="020B0609020204030204" pitchFamily="49" charset="0"/>
              </a:rPr>
              <a:t>JSON ou XML.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Lista de algumas </a:t>
            </a:r>
            <a:r>
              <a:rPr lang="pt-PT" sz="1800" dirty="0" err="1">
                <a:latin typeface="Consolas" panose="020B0609020204030204" pitchFamily="49" charset="0"/>
              </a:rPr>
              <a:t>APIs</a:t>
            </a:r>
            <a:r>
              <a:rPr lang="pt-PT" sz="1800" dirty="0">
                <a:latin typeface="Consolas" panose="020B0609020204030204" pitchFamily="49" charset="0"/>
              </a:rPr>
              <a:t> públicas: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https://github.com/toddmotto/public-apis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>
                <a:solidFill>
                  <a:schemeClr val="accent4">
                    <a:lumMod val="60000"/>
                    <a:lumOff val="40000"/>
                  </a:schemeClr>
                </a:solidFill>
              </a:rPr>
              <a:t>Exemplos!</a:t>
            </a:r>
            <a:endParaRPr lang="pt-P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3713</TotalTime>
  <Words>205</Words>
  <Application>Microsoft Office PowerPoint</Application>
  <PresentationFormat>Ecrã Panorâmico</PresentationFormat>
  <Paragraphs>40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JSON, XML e APIs</vt:lpstr>
      <vt:lpstr>O que é? Para que serve?</vt:lpstr>
      <vt:lpstr>Como utilizar XML e JSON em Java?</vt:lpstr>
      <vt:lpstr>O que é uma API?</vt:lpstr>
      <vt:lpstr>Exemplos!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60</cp:revision>
  <dcterms:created xsi:type="dcterms:W3CDTF">2018-04-15T17:11:16Z</dcterms:created>
  <dcterms:modified xsi:type="dcterms:W3CDTF">2018-05-23T15:06:47Z</dcterms:modified>
</cp:coreProperties>
</file>