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Regular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Último Exercício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Código confuso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Pouco elegante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Feio </a:t>
            </a: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Alternativa?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EXPRESSÕES REGULARES!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F4A51A-3CBF-4995-ABA1-2881533F3801}"/>
              </a:ext>
            </a:extLst>
          </p:cNvPr>
          <p:cNvSpPr/>
          <p:nvPr/>
        </p:nvSpPr>
        <p:spPr>
          <a:xfrm>
            <a:off x="4187687" y="1690688"/>
            <a:ext cx="8004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D9E8F7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textoRecebido</a:t>
            </a:r>
            <a:r>
              <a:rPr lang="pt-PT" b="1" dirty="0" err="1">
                <a:solidFill>
                  <a:srgbClr val="E6E6FA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"&lt;</a:t>
            </a:r>
            <a:r>
              <a:rPr lang="pt-PT" b="1" dirty="0" err="1">
                <a:solidFill>
                  <a:srgbClr val="17C6A3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img</a:t>
            </a:r>
            <a:r>
              <a:rPr lang="pt-PT" b="1" dirty="0">
                <a:solidFill>
                  <a:srgbClr val="17C6A3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7C6A3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src</a:t>
            </a:r>
            <a:r>
              <a:rPr lang="pt-PT" b="1" dirty="0">
                <a:solidFill>
                  <a:srgbClr val="17C6A3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=\""</a:t>
            </a:r>
            <a:r>
              <a:rPr lang="pt-PT" b="1" dirty="0">
                <a:solidFill>
                  <a:srgbClr val="F9FAF4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PT" b="1" dirty="0">
                <a:solidFill>
                  <a:srgbClr val="DD2867"/>
                </a:solidFill>
                <a:latin typeface="Consolas" panose="020B0609020204030204" pitchFamily="49" charset="0"/>
              </a:rPr>
              <a:t>for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partesDotextoRecebido</a:t>
            </a:r>
            <a:r>
              <a:rPr lang="pt-PT" b="1" dirty="0" err="1">
                <a:solidFill>
                  <a:srgbClr val="E6E6FA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66E1F8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length</a:t>
            </a:r>
            <a:r>
              <a:rPr lang="pt-PT" b="1" dirty="0">
                <a:solidFill>
                  <a:srgbClr val="E6E6FA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E6E6FA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++</a:t>
            </a:r>
            <a:r>
              <a:rPr lang="pt-PT" b="1" dirty="0">
                <a:solidFill>
                  <a:srgbClr val="F9FAF4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link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F9FAF4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[</a:t>
            </a:r>
            <a:r>
              <a:rPr lang="pt-PT" b="1" dirty="0">
                <a:solidFill>
                  <a:srgbClr val="FFBF26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F9FAF4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"\""</a:t>
            </a:r>
            <a:r>
              <a:rPr lang="pt-PT" b="1" dirty="0">
                <a:solidFill>
                  <a:srgbClr val="F9FAF4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)[</a:t>
            </a:r>
            <a:r>
              <a:rPr lang="pt-PT" b="1" dirty="0">
                <a:solidFill>
                  <a:srgbClr val="6897BB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0</a:t>
            </a:r>
            <a:r>
              <a:rPr lang="pt-PT" b="1" dirty="0">
                <a:solidFill>
                  <a:srgbClr val="F9FAF4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highlight>
                  <a:srgbClr val="1B6291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//for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Stephen Cole </a:t>
            </a:r>
            <a:r>
              <a:rPr lang="pt-PT" sz="1800" dirty="0" err="1">
                <a:latin typeface="Consolas" panose="020B0609020204030204" pitchFamily="49" charset="0"/>
              </a:rPr>
              <a:t>Kleene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Álgebra de conjuntos regulares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Procura e substituição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Validação de formatos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Realce de sintaxe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Filtragem de informação.</a:t>
            </a:r>
          </a:p>
        </p:txBody>
      </p:sp>
      <p:pic>
        <p:nvPicPr>
          <p:cNvPr id="1030" name="Picture 6" descr="Resultado de imagem para regex">
            <a:extLst>
              <a:ext uri="{FF2B5EF4-FFF2-40B4-BE49-F238E27FC236}">
                <a16:creationId xmlns:a16="http://schemas.microsoft.com/office/drawing/2014/main" id="{DA557E51-4607-45A2-930D-9CB86939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68" y="4578902"/>
            <a:ext cx="9086850" cy="1103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teoria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^ </a:t>
            </a:r>
            <a:r>
              <a:rPr lang="en-US" sz="1800" dirty="0" err="1">
                <a:latin typeface="Consolas" panose="020B0609020204030204" pitchFamily="49" charset="0"/>
              </a:rPr>
              <a:t>Início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Fim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. </a:t>
            </a:r>
            <a:r>
              <a:rPr lang="en-US" sz="1800" dirty="0" err="1">
                <a:latin typeface="Consolas" panose="020B0609020204030204" pitchFamily="49" charset="0"/>
              </a:rPr>
              <a:t>Qualquer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Tudo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menos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*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*?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 Uma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aeiou</a:t>
            </a:r>
            <a:r>
              <a:rPr lang="en-US" sz="1800" dirty="0">
                <a:latin typeface="Consolas" panose="020B0609020204030204" pitchFamily="49" charset="0"/>
              </a:rPr>
              <a:t>] Um character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parêntesis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[^XYZ] Um character que </a:t>
            </a:r>
            <a:r>
              <a:rPr lang="en-US" sz="1800" dirty="0" err="1">
                <a:latin typeface="Consolas" panose="020B0609020204030204" pitchFamily="49" charset="0"/>
              </a:rPr>
              <a:t>não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esteje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parentesis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[a-z0-9] Conjunto de </a:t>
            </a:r>
            <a:r>
              <a:rPr lang="en-US" sz="1800" dirty="0" err="1">
                <a:latin typeface="Consolas" panose="020B0609020204030204" pitchFamily="49" charset="0"/>
              </a:rPr>
              <a:t>caracteres</a:t>
            </a:r>
            <a:r>
              <a:rPr lang="en-US" sz="1800" dirty="0">
                <a:latin typeface="Consolas" panose="020B0609020204030204" pitchFamily="49" charset="0"/>
              </a:rPr>
              <a:t> de x a x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(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começar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parar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prática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Online </a:t>
            </a:r>
            <a:r>
              <a:rPr lang="pt-PT" sz="1800" dirty="0" err="1">
                <a:latin typeface="Consolas" panose="020B0609020204030204" pitchFamily="49" charset="0"/>
              </a:rPr>
              <a:t>Regex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tester</a:t>
            </a:r>
            <a:r>
              <a:rPr lang="pt-PT" sz="1800" dirty="0">
                <a:latin typeface="Consolas" panose="020B0609020204030204" pitchFamily="49" charset="0"/>
              </a:rPr>
              <a:t>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https://regex101.com/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</TotalTime>
  <Words>179</Words>
  <Application>Microsoft Office PowerPoint</Application>
  <PresentationFormat>Ecrã Panorâmico</PresentationFormat>
  <Paragraphs>38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Regular Expressions</vt:lpstr>
      <vt:lpstr>Último Exercício</vt:lpstr>
      <vt:lpstr>Expressões regulares</vt:lpstr>
      <vt:lpstr>Expressões regulares: teoria</vt:lpstr>
      <vt:lpstr>Expressões regulares: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36</cp:revision>
  <dcterms:created xsi:type="dcterms:W3CDTF">2018-04-15T17:11:16Z</dcterms:created>
  <dcterms:modified xsi:type="dcterms:W3CDTF">2018-04-24T17:51:53Z</dcterms:modified>
</cp:coreProperties>
</file>