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18/05/2018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ons.wikimedia.org/wiki/File:Fork_join.sv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Paralelismo e </a:t>
            </a:r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Concurrência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3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4419599" cy="4948430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Definição da </a:t>
            </a:r>
            <a:r>
              <a:rPr lang="pt-PT" sz="1800" dirty="0" err="1">
                <a:latin typeface="Consolas" panose="020B0609020204030204" pitchFamily="49" charset="0"/>
              </a:rPr>
              <a:t>Sun</a:t>
            </a:r>
            <a:r>
              <a:rPr lang="pt-PT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Concurrency: A condition that exists when at least two threads are making progress. A more generalized form of parallelism that can include time-slicing as a form of virtual parallelism.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Parallelism: A condition that arises when at least two threads are executing simultaneously.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Não vamos abordá-las de forma separada, mas sim em conjunto!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9E040F-FA7B-4D1E-B488-014F6D7ACA1F}"/>
              </a:ext>
            </a:extLst>
          </p:cNvPr>
          <p:cNvSpPr/>
          <p:nvPr/>
        </p:nvSpPr>
        <p:spPr>
          <a:xfrm>
            <a:off x="6096000" y="50652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Wikipedia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A1</a:t>
            </a:r>
          </a:p>
          <a:p>
            <a:r>
              <a:rPr lang="pt-PT" dirty="0"/>
              <a:t>[GFDL (http://www.gnu.org/copyleft/fdl.html) </a:t>
            </a:r>
            <a:r>
              <a:rPr lang="pt-PT" dirty="0" err="1"/>
              <a:t>or</a:t>
            </a:r>
            <a:r>
              <a:rPr lang="pt-PT" dirty="0"/>
              <a:t> CC BY 3.0 (https://creativecommons.org/licenses/by/3.0)], via Wikimedia </a:t>
            </a:r>
            <a:r>
              <a:rPr lang="pt-PT" dirty="0" err="1"/>
              <a:t>Commons</a:t>
            </a:r>
            <a:endParaRPr lang="pt-PT" dirty="0"/>
          </a:p>
          <a:p>
            <a:r>
              <a:rPr lang="pt-PT" dirty="0">
                <a:hlinkClick r:id="rId2"/>
              </a:rPr>
              <a:t>https://commons.wikimedia.org/wiki/File:Fork_join.svg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360F35-4B46-48D3-A33A-14ED3F1F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1980027"/>
            <a:ext cx="6755389" cy="28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 uma API?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123743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Exercícios!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3983</TotalTime>
  <Words>136</Words>
  <Application>Microsoft Office PowerPoint</Application>
  <PresentationFormat>Ecrã Panorâmico</PresentationFormat>
  <Paragraphs>13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Paralelismo e Concurrência</vt:lpstr>
      <vt:lpstr>Definições</vt:lpstr>
      <vt:lpstr>O que é uma API?</vt:lpstr>
      <vt:lpstr>Exercícios!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65</cp:revision>
  <dcterms:created xsi:type="dcterms:W3CDTF">2018-04-15T17:11:16Z</dcterms:created>
  <dcterms:modified xsi:type="dcterms:W3CDTF">2018-05-18T18:47:53Z</dcterms:modified>
</cp:coreProperties>
</file>