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Paralelismo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Concurrência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3843481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 da </a:t>
            </a:r>
            <a:r>
              <a:rPr lang="pt-PT" sz="1800" dirty="0" err="1">
                <a:latin typeface="Consolas" panose="020B0609020204030204" pitchFamily="49" charset="0"/>
              </a:rPr>
              <a:t>Sun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Concurrency: A condition that exists when at least two threads are making progress. A more generalized form of parallelism that can include time-slicing as a form of virtual parallelism.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Lista de </a:t>
            </a:r>
            <a:r>
              <a:rPr lang="pt-PT" sz="1800" dirty="0" err="1">
                <a:latin typeface="Consolas" panose="020B0609020204030204" pitchFamily="49" charset="0"/>
              </a:rPr>
              <a:t>APIs</a:t>
            </a:r>
            <a:r>
              <a:rPr lang="pt-PT" sz="1800" dirty="0">
                <a:latin typeface="Consolas" panose="020B0609020204030204" pitchFamily="49" charset="0"/>
              </a:rPr>
              <a:t> públicas: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3801</TotalTime>
  <Words>165</Words>
  <Application>Microsoft Office PowerPoint</Application>
  <PresentationFormat>Ecrã Panorâmico</PresentationFormat>
  <Paragraphs>27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Paralelismo e Concurrência</vt:lpstr>
      <vt:lpstr>Definições</vt:lpstr>
      <vt:lpstr>Como utilizar XML e JSON em Java?</vt:lpstr>
      <vt:lpstr>O que é uma API?</vt:lpstr>
      <vt:lpstr>O que é uma API?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63</cp:revision>
  <dcterms:created xsi:type="dcterms:W3CDTF">2018-04-15T17:11:16Z</dcterms:created>
  <dcterms:modified xsi:type="dcterms:W3CDTF">2018-05-18T15:35:59Z</dcterms:modified>
</cp:coreProperties>
</file>