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>
                <a:latin typeface="Consolas" panose="020B0609020204030204" pitchFamily="49" charset="0"/>
              </a:rPr>
              <a:t>Semana 1</a:t>
            </a:r>
            <a:endParaRPr lang="pt-P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exercício realizado na última aula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Código confuso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Pouco elegante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Feio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Alternativa?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EXPRESSÕES REGULARES!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Álgebra de conjuntos regulares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Procura e substituição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Validação de formatos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Realce de sintaxe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Filtragem de informação.</a:t>
            </a: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teoria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prática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usar Regular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Expressions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em Java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Básico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s.matches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s.split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s.replaceFirst</a:t>
            </a:r>
            <a:r>
              <a:rPr lang="en-US" sz="1800" dirty="0">
                <a:latin typeface="Consolas" panose="020B0609020204030204" pitchFamily="49" charset="0"/>
              </a:rPr>
              <a:t>("regex", “replacement”)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s.replaceAll</a:t>
            </a:r>
            <a:r>
              <a:rPr lang="en-US" sz="1800" dirty="0">
                <a:latin typeface="Consolas" panose="020B0609020204030204" pitchFamily="49" charset="0"/>
              </a:rPr>
              <a:t>("regex", "replacement“)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Matches: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Classes Matcher e Pattern</a:t>
            </a:r>
          </a:p>
        </p:txBody>
      </p:sp>
    </p:spTree>
    <p:extLst>
      <p:ext uri="{BB962C8B-B14F-4D97-AF65-F5344CB8AC3E}">
        <p14:creationId xmlns:p14="http://schemas.microsoft.com/office/powerpoint/2010/main" val="38764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2941</TotalTime>
  <Words>227</Words>
  <Application>Microsoft Office PowerPoint</Application>
  <PresentationFormat>Ecrã Panorâmico</PresentationFormat>
  <Paragraphs>52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O exercício realizado na última aula</vt:lpstr>
      <vt:lpstr>Expressões regulares</vt:lpstr>
      <vt:lpstr>Expressões regulares: teoria</vt:lpstr>
      <vt:lpstr>Expressões regulares: prática</vt:lpstr>
      <vt:lpstr>Como usar Regular Expressions em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47</cp:revision>
  <dcterms:created xsi:type="dcterms:W3CDTF">2018-04-15T17:11:16Z</dcterms:created>
  <dcterms:modified xsi:type="dcterms:W3CDTF">2018-05-04T15:57:30Z</dcterms:modified>
</cp:coreProperties>
</file>