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1.5.0/docs/api/javax/xml/parsers/DocumentBuild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 e XML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2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que é? Para que serve?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445"/>
            <a:ext cx="10515600" cy="1116357"/>
          </a:xfrm>
        </p:spPr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XML: </a:t>
            </a:r>
            <a:r>
              <a:rPr lang="pt-PT" sz="1800" dirty="0" err="1">
                <a:latin typeface="Consolas" panose="020B0609020204030204" pitchFamily="49" charset="0"/>
              </a:rPr>
              <a:t>Extensible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Markup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Language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JSON: JavaScript </a:t>
            </a:r>
            <a:r>
              <a:rPr lang="pt-PT" sz="1800" dirty="0" err="1">
                <a:latin typeface="Consolas" panose="020B0609020204030204" pitchFamily="49" charset="0"/>
              </a:rPr>
              <a:t>Object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Notation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São formas de estruturar dados e enviá-los entre aplicações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D7D67601-839F-4F74-AF53-252A0D023BBC}"/>
              </a:ext>
            </a:extLst>
          </p:cNvPr>
          <p:cNvSpPr txBox="1">
            <a:spLocks/>
          </p:cNvSpPr>
          <p:nvPr/>
        </p:nvSpPr>
        <p:spPr>
          <a:xfrm>
            <a:off x="400877" y="2960274"/>
            <a:ext cx="4966253" cy="2353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latin typeface="Consolas" panose="020B0609020204030204" pitchFamily="49" charset="0"/>
              </a:rPr>
              <a:t>XML: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&lt;?</a:t>
            </a:r>
            <a:r>
              <a:rPr lang="pt-PT" sz="1800" dirty="0" err="1">
                <a:latin typeface="Consolas" panose="020B0609020204030204" pitchFamily="49" charset="0"/>
              </a:rPr>
              <a:t>xml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version</a:t>
            </a:r>
            <a:r>
              <a:rPr lang="pt-PT" sz="1800" dirty="0">
                <a:latin typeface="Consolas" panose="020B0609020204030204" pitchFamily="49" charset="0"/>
              </a:rPr>
              <a:t>="1.0" </a:t>
            </a:r>
            <a:r>
              <a:rPr lang="pt-PT" sz="1800" dirty="0" err="1">
                <a:latin typeface="Consolas" panose="020B0609020204030204" pitchFamily="49" charset="0"/>
              </a:rPr>
              <a:t>encoding</a:t>
            </a:r>
            <a:r>
              <a:rPr lang="pt-PT" sz="1800" dirty="0">
                <a:latin typeface="Consolas" panose="020B0609020204030204" pitchFamily="49" charset="0"/>
              </a:rPr>
              <a:t>="utf-8"?&gt;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</a:t>
            </a:r>
            <a:r>
              <a:rPr lang="pt-PT" sz="1800" dirty="0" err="1">
                <a:latin typeface="Consolas" panose="020B0609020204030204" pitchFamily="49" charset="0"/>
              </a:rPr>
              <a:t>listaDeCompras</a:t>
            </a:r>
            <a:r>
              <a:rPr lang="pt-PT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   &lt;item quantidade=“5”&gt;Maçã&lt;/item&gt;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   &lt;item quantidade=“2”&gt;Ovos&lt;/item&gt;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&lt;/</a:t>
            </a:r>
            <a:r>
              <a:rPr lang="pt-PT" sz="1800" dirty="0" err="1">
                <a:latin typeface="Consolas" panose="020B0609020204030204" pitchFamily="49" charset="0"/>
              </a:rPr>
              <a:t>listaDeCompras</a:t>
            </a:r>
            <a:r>
              <a:rPr lang="pt-PT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8E45C47-E7FC-417E-A199-DB0BFCBBD997}"/>
              </a:ext>
            </a:extLst>
          </p:cNvPr>
          <p:cNvSpPr/>
          <p:nvPr/>
        </p:nvSpPr>
        <p:spPr>
          <a:xfrm>
            <a:off x="5695123" y="2870008"/>
            <a:ext cx="6096000" cy="3139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JSON:</a:t>
            </a:r>
          </a:p>
          <a:p>
            <a:r>
              <a:rPr lang="pt-PT" dirty="0">
                <a:latin typeface="Consolas" panose="020B0609020204030204" pitchFamily="49" charset="0"/>
              </a:rPr>
              <a:t>“</a:t>
            </a:r>
            <a:r>
              <a:rPr lang="pt-PT" dirty="0" err="1">
                <a:latin typeface="Consolas" panose="020B0609020204030204" pitchFamily="49" charset="0"/>
              </a:rPr>
              <a:t>listaDeCompras</a:t>
            </a:r>
            <a:r>
              <a:rPr lang="pt-PT" dirty="0">
                <a:latin typeface="Consolas" panose="020B0609020204030204" pitchFamily="49" charset="0"/>
              </a:rPr>
              <a:t>” : {</a:t>
            </a:r>
          </a:p>
          <a:p>
            <a:r>
              <a:rPr lang="pt-PT" dirty="0">
                <a:latin typeface="Consolas" panose="020B0609020204030204" pitchFamily="49" charset="0"/>
              </a:rPr>
              <a:t>   “item”: {</a:t>
            </a:r>
          </a:p>
          <a:p>
            <a:r>
              <a:rPr lang="pt-PT" dirty="0">
                <a:latin typeface="Consolas" panose="020B0609020204030204" pitchFamily="49" charset="0"/>
              </a:rPr>
              <a:t>      “quantidade” : 5,</a:t>
            </a:r>
          </a:p>
          <a:p>
            <a:r>
              <a:rPr lang="pt-PT" dirty="0">
                <a:latin typeface="Consolas" panose="020B0609020204030204" pitchFamily="49" charset="0"/>
              </a:rPr>
              <a:t>      “descrição” : “Maçã”</a:t>
            </a:r>
          </a:p>
          <a:p>
            <a:r>
              <a:rPr lang="pt-PT" dirty="0">
                <a:latin typeface="Consolas" panose="020B0609020204030204" pitchFamily="49" charset="0"/>
              </a:rPr>
              <a:t>   },</a:t>
            </a:r>
          </a:p>
          <a:p>
            <a:r>
              <a:rPr lang="pt-PT" dirty="0">
                <a:latin typeface="Consolas" panose="020B0609020204030204" pitchFamily="49" charset="0"/>
              </a:rPr>
              <a:t>   “item”: {</a:t>
            </a:r>
          </a:p>
          <a:p>
            <a:r>
              <a:rPr lang="pt-PT" dirty="0">
                <a:latin typeface="Consolas" panose="020B0609020204030204" pitchFamily="49" charset="0"/>
              </a:rPr>
              <a:t>      “quantidade” : 5,</a:t>
            </a:r>
          </a:p>
          <a:p>
            <a:r>
              <a:rPr lang="pt-PT" dirty="0">
                <a:latin typeface="Consolas" panose="020B0609020204030204" pitchFamily="49" charset="0"/>
              </a:rPr>
              <a:t>      “descrição” : “Maçã”</a:t>
            </a:r>
          </a:p>
          <a:p>
            <a:r>
              <a:rPr lang="pt-PT" dirty="0">
                <a:latin typeface="Consolas" panose="020B0609020204030204" pitchFamily="49" charset="0"/>
              </a:rPr>
              <a:t>   }</a:t>
            </a:r>
          </a:p>
          <a:p>
            <a:r>
              <a:rPr lang="pt-PT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Como utilizar XML e JSON em Java?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XML:</a:t>
            </a: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2"/>
              </a:rPr>
              <a:t>DocumentBuilder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7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3543</TotalTime>
  <Words>135</Words>
  <Application>Microsoft Office PowerPoint</Application>
  <PresentationFormat>Ecrã Panorâmico</PresentationFormat>
  <Paragraphs>28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JSON e XML</vt:lpstr>
      <vt:lpstr>O que é? Para que serve?</vt:lpstr>
      <vt:lpstr>Como utilizar XML e JSON em Java?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55</cp:revision>
  <dcterms:created xsi:type="dcterms:W3CDTF">2018-04-15T17:11:16Z</dcterms:created>
  <dcterms:modified xsi:type="dcterms:W3CDTF">2018-05-16T13:40:15Z</dcterms:modified>
</cp:coreProperties>
</file>