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s/comment1.xml" ContentType="application/vnd.openxmlformats-officedocument.presentationml.comment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theme/theme2.xml" ContentType="application/vnd.openxmlformats-officedocument.theme+xml"/>
  <Override PartName="/ppt/media/image7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Оксана Терегеренко" initials="ОТ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comments" Target="comments/comment1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2-10T06:17:43.264" idx="1">
    <p:pos x="6000" y="0"/>
    <p:text>укажи, пожалуйста, на какой должности работал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3" name="Shape 3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6" name="Shape 4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5000"/>
              </a:lnSpc>
            </a:pPr>
            <a:r>
              <a:t>Давайте поближе познакомимся с OTUS.</a:t>
            </a:r>
          </a:p>
          <a:p>
            <a:pPr>
              <a:lnSpc>
                <a:spcPct val="115000"/>
              </a:lnSpc>
            </a:pPr>
            <a:r>
              <a:t>OTUS задумывался как компания, которая позволяет обучаться у опытных специалистов высокого уровня в различных областях IT, каждого из которых мы обучаем, как эффективно преподавать.</a:t>
            </a:r>
          </a:p>
          <a:p>
            <a:pPr>
              <a:lnSpc>
                <a:spcPct val="115000"/>
              </a:lnSpc>
            </a:pPr>
            <a:r>
              <a:t>Мы сторонники обучения у практиков, а не теоретиков, поэтому все наши преподаватели являются действующими специалистами, что позволяет им постоянно быть в курсе лучших решений и оперативно дополнять программу необходимыми изменениями.</a:t>
            </a:r>
          </a:p>
          <a:p>
            <a:pPr>
              <a:lnSpc>
                <a:spcPct val="115000"/>
              </a:lnSpc>
            </a:pPr>
            <a:r>
              <a:t>Изначально мы создавали курсы для повышения квалификации действующих специалистов в области IT, но стали получать множество запросов на обучение с нуля, поэтому сейчас мы даем возможность любому замотивированному человеку освоить специальность в области IT.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3" name="Shape 4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связи с тем, что OTUS имеет образовательную лицензию, поэтому наши курсы являются программами повышения квалификации и профессиональной переподготовки. </a:t>
            </a:r>
          </a:p>
          <a:p>
            <a:pPr/>
            <a:r>
              <a:t>Программы курсов в OTUS разрабатываются на основе того, что требуется на данный момент на кадровом рынке в топовые компании.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3" name="Shape 4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Давайте посмотрим, чего добилась компания в цифрах…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6.jpe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xfrm>
            <a:off x="6216437" y="6197177"/>
            <a:ext cx="336763" cy="31834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Google Shape;51;p64"/>
          <p:cNvSpPr/>
          <p:nvPr/>
        </p:nvSpPr>
        <p:spPr>
          <a:xfrm>
            <a:off x="606200" y="1616748"/>
            <a:ext cx="7938600" cy="47532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729150" y="1763228"/>
            <a:ext cx="8226301" cy="4606800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228600" indent="45720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228600" indent="91440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228600" indent="137160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" indent="182880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6216437" y="6197177"/>
            <a:ext cx="336763" cy="31834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530000" y="1747173"/>
            <a:ext cx="7862400" cy="960302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00"/>
            </a:lvl1pPr>
            <a:lvl2pPr marL="228600" indent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00"/>
            </a:lvl2pPr>
            <a:lvl3pPr marL="228600" indent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00"/>
            </a:lvl3pPr>
            <a:lvl4pPr marL="228600" indent="1371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00"/>
            </a:lvl4pPr>
            <a:lvl5pPr marL="228600" indent="1828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7;p65"/>
          <p:cNvSpPr/>
          <p:nvPr/>
        </p:nvSpPr>
        <p:spPr>
          <a:xfrm>
            <a:off x="606200" y="2858973"/>
            <a:ext cx="7938600" cy="3285900"/>
          </a:xfrm>
          <a:prstGeom prst="rect">
            <a:avLst/>
          </a:prstGeom>
          <a:solidFill>
            <a:srgbClr val="FBFBF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6216437" y="6197177"/>
            <a:ext cx="336763" cy="31834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2" name="Google Shape;61;p66"/>
          <p:cNvSpPr/>
          <p:nvPr/>
        </p:nvSpPr>
        <p:spPr>
          <a:xfrm>
            <a:off x="362299" y="1616748"/>
            <a:ext cx="4748703" cy="4753204"/>
          </a:xfrm>
          <a:prstGeom prst="rect">
            <a:avLst/>
          </a:prstGeom>
          <a:solidFill>
            <a:srgbClr val="FBFBF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23" name="Body Level One…"/>
          <p:cNvSpPr txBox="1"/>
          <p:nvPr>
            <p:ph type="body" sz="half" idx="1"/>
          </p:nvPr>
        </p:nvSpPr>
        <p:spPr>
          <a:xfrm>
            <a:off x="500550" y="1763223"/>
            <a:ext cx="4428600" cy="4606802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marL="228600" indent="45720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2pPr>
            <a:lvl3pPr marL="228600" indent="91440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3pPr>
            <a:lvl4pPr marL="228600" indent="137160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" indent="182880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6216437" y="6197177"/>
            <a:ext cx="336763" cy="31834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65;p67"/>
          <p:cNvSpPr/>
          <p:nvPr/>
        </p:nvSpPr>
        <p:spPr>
          <a:xfrm>
            <a:off x="-5832" y="-6948"/>
            <a:ext cx="9382504" cy="6872100"/>
          </a:xfrm>
          <a:prstGeom prst="rect">
            <a:avLst/>
          </a:prstGeom>
          <a:gradFill>
            <a:gsLst>
              <a:gs pos="0">
                <a:srgbClr val="9354C3"/>
              </a:gs>
              <a:gs pos="100000">
                <a:srgbClr val="5854DB"/>
              </a:gs>
            </a:gsLst>
            <a:lin ang="815776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23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2" name="Google Shape;66;p67"/>
          <p:cNvSpPr txBox="1"/>
          <p:nvPr/>
        </p:nvSpPr>
        <p:spPr>
          <a:xfrm>
            <a:off x="8630284" y="6445761"/>
            <a:ext cx="265202" cy="31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750" tIns="29750" rIns="29750" bIns="29750" anchor="ctr">
            <a:spAutoFit/>
          </a:bodyPr>
          <a:lstStyle>
            <a:lvl1pPr>
              <a:defRPr sz="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2021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xfrm>
            <a:off x="4469131" y="6509742"/>
            <a:ext cx="199201" cy="199201"/>
          </a:xfrm>
          <a:prstGeom prst="rect">
            <a:avLst/>
          </a:prstGeom>
        </p:spPr>
        <p:txBody>
          <a:bodyPr lIns="29750" tIns="29750" rIns="29750" bIns="29750" anchor="t">
            <a:spAutoFit/>
          </a:bodyPr>
          <a:lstStyle>
            <a:lvl1pPr algn="ctr"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 копия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9;p68"/>
          <p:cNvSpPr/>
          <p:nvPr/>
        </p:nvSpPr>
        <p:spPr>
          <a:xfrm>
            <a:off x="-9255" y="-6950"/>
            <a:ext cx="9159600" cy="1283100"/>
          </a:xfrm>
          <a:prstGeom prst="rect">
            <a:avLst/>
          </a:prstGeom>
          <a:gradFill>
            <a:gsLst>
              <a:gs pos="0">
                <a:srgbClr val="5854DB"/>
              </a:gs>
              <a:gs pos="100000">
                <a:srgbClr val="9354C3"/>
              </a:gs>
            </a:gsLst>
            <a:lin ang="815776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23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1" name="Title Text"/>
          <p:cNvSpPr txBox="1"/>
          <p:nvPr>
            <p:ph type="title"/>
          </p:nvPr>
        </p:nvSpPr>
        <p:spPr>
          <a:xfrm>
            <a:off x="467877" y="336801"/>
            <a:ext cx="5518500" cy="595803"/>
          </a:xfrm>
          <a:prstGeom prst="rect">
            <a:avLst/>
          </a:prstGeom>
        </p:spPr>
        <p:txBody>
          <a:bodyPr lIns="29750" tIns="29750" rIns="29750" bIns="2975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2" name="Google Shape;71;p68"/>
          <p:cNvSpPr txBox="1"/>
          <p:nvPr/>
        </p:nvSpPr>
        <p:spPr>
          <a:xfrm>
            <a:off x="464769" y="6445761"/>
            <a:ext cx="294302" cy="31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750" tIns="29750" rIns="29750" bIns="29750" anchor="ctr">
            <a:spAutoFit/>
          </a:bodyPr>
          <a:lstStyle>
            <a:lvl1pPr>
              <a:defRPr sz="800">
                <a:solidFill>
                  <a:srgbClr val="8F8F8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OTUS</a:t>
            </a:r>
          </a:p>
        </p:txBody>
      </p:sp>
      <p:sp>
        <p:nvSpPr>
          <p:cNvPr id="143" name="Google Shape;72;p68"/>
          <p:cNvSpPr txBox="1"/>
          <p:nvPr/>
        </p:nvSpPr>
        <p:spPr>
          <a:xfrm>
            <a:off x="8630284" y="6445761"/>
            <a:ext cx="265202" cy="31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750" tIns="29750" rIns="29750" bIns="29750" anchor="ctr">
            <a:spAutoFit/>
          </a:bodyPr>
          <a:lstStyle>
            <a:lvl1pPr>
              <a:defRPr sz="800">
                <a:solidFill>
                  <a:srgbClr val="8F8F8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2021</a:t>
            </a:r>
          </a:p>
        </p:txBody>
      </p:sp>
      <p:pic>
        <p:nvPicPr>
          <p:cNvPr id="144" name="Google Shape;73;p68" descr="Google Shape;73;p6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70483" y="378016"/>
            <a:ext cx="384901" cy="38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Google Shape;74;p68"/>
          <p:cNvSpPr/>
          <p:nvPr/>
        </p:nvSpPr>
        <p:spPr>
          <a:xfrm rot="13987964">
            <a:off x="-245513" y="400212"/>
            <a:ext cx="471540" cy="468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9154C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23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4469131" y="6509742"/>
            <a:ext cx="199201" cy="199201"/>
          </a:xfrm>
          <a:prstGeom prst="rect">
            <a:avLst/>
          </a:prstGeom>
        </p:spPr>
        <p:txBody>
          <a:bodyPr lIns="29750" tIns="29750" rIns="29750" bIns="29750" anchor="t">
            <a:spAutoFit/>
          </a:bodyPr>
          <a:lstStyle>
            <a:lvl1pPr algn="ctr"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Заголовок и подзаголовок"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/>
          <p:nvPr>
            <p:ph type="title"/>
          </p:nvPr>
        </p:nvSpPr>
        <p:spPr>
          <a:xfrm>
            <a:off x="539750" y="233852"/>
            <a:ext cx="6616501" cy="297301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idx="1"/>
          </p:nvPr>
        </p:nvSpPr>
        <p:spPr>
          <a:xfrm>
            <a:off x="539751" y="1089028"/>
            <a:ext cx="8064601" cy="5436002"/>
          </a:xfrm>
          <a:prstGeom prst="rect">
            <a:avLst/>
          </a:prstGeom>
        </p:spPr>
        <p:txBody>
          <a:bodyPr lIns="0" tIns="0" rIns="0" bIns="0"/>
          <a:lstStyle>
            <a:lvl1pPr marL="22860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6216437" y="6197177"/>
            <a:ext cx="336763" cy="31834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Text"/>
          <p:cNvSpPr txBox="1"/>
          <p:nvPr>
            <p:ph type="title"/>
          </p:nvPr>
        </p:nvSpPr>
        <p:spPr>
          <a:xfrm>
            <a:off x="628687" y="365001"/>
            <a:ext cx="7886701" cy="1326300"/>
          </a:xfrm>
          <a:prstGeom prst="rect">
            <a:avLst/>
          </a:prstGeom>
        </p:spPr>
        <p:txBody>
          <a:bodyPr lIns="26775" tIns="26775" rIns="26775" bIns="26775" anchor="ctr"/>
          <a:lstStyle>
            <a:lvl1pPr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8350240" y="6456586"/>
            <a:ext cx="165107" cy="165272"/>
          </a:xfrm>
          <a:prstGeom prst="rect">
            <a:avLst/>
          </a:prstGeom>
        </p:spPr>
        <p:txBody>
          <a:bodyPr lIns="26775" tIns="26775" rIns="26775" bIns="26775"/>
          <a:lstStyle>
            <a:lvl1pPr>
              <a:defRPr b="1" sz="7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84;p71" descr="Google Shape;84;p7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917" y="-13437"/>
            <a:ext cx="9179833" cy="6884876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Body Level One…"/>
          <p:cNvSpPr txBox="1"/>
          <p:nvPr>
            <p:ph type="body" sz="quarter" idx="1"/>
          </p:nvPr>
        </p:nvSpPr>
        <p:spPr>
          <a:xfrm>
            <a:off x="792248" y="5698975"/>
            <a:ext cx="5051402" cy="1056902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2100">
                <a:solidFill>
                  <a:srgbClr val="FFFFFF"/>
                </a:solidFill>
              </a:defRPr>
            </a:lvl1pPr>
            <a:lvl2pPr marL="228600" indent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2100">
                <a:solidFill>
                  <a:srgbClr val="FFFFFF"/>
                </a:solidFill>
              </a:defRPr>
            </a:lvl2pPr>
            <a:lvl3pPr marL="228600" indent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2100">
                <a:solidFill>
                  <a:srgbClr val="FFFFFF"/>
                </a:solidFill>
              </a:defRPr>
            </a:lvl3pPr>
            <a:lvl4pPr marL="228600" indent="1371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2100">
                <a:solidFill>
                  <a:srgbClr val="FFFFFF"/>
                </a:solidFill>
              </a:defRPr>
            </a:lvl4pPr>
            <a:lvl5pPr marL="228600" indent="1828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2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792248" y="2562125"/>
            <a:ext cx="8183103" cy="29184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xfrm>
            <a:off x="6216437" y="6197177"/>
            <a:ext cx="336763" cy="31834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Text"/>
          <p:cNvSpPr txBox="1"/>
          <p:nvPr>
            <p:ph type="title"/>
          </p:nvPr>
        </p:nvSpPr>
        <p:spPr>
          <a:xfrm>
            <a:off x="729150" y="2485475"/>
            <a:ext cx="7935301" cy="1122302"/>
          </a:xfrm>
          <a:prstGeom prst="rect">
            <a:avLst/>
          </a:prstGeom>
        </p:spPr>
        <p:txBody>
          <a:bodyPr anchor="ctr"/>
          <a:lstStyle>
            <a:lvl1pPr>
              <a:defRPr sz="3900"/>
            </a:lvl1pPr>
          </a:lstStyle>
          <a:p>
            <a:pPr/>
            <a:r>
              <a:t>Title Text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3;p55" descr="Google Shape;13;p5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917" y="-13437"/>
            <a:ext cx="9179833" cy="688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792248" y="5698975"/>
            <a:ext cx="5051402" cy="1056902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2100">
                <a:solidFill>
                  <a:srgbClr val="FFFFFF"/>
                </a:solidFill>
              </a:defRPr>
            </a:lvl1pPr>
            <a:lvl2pPr marL="228600" indent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2100">
                <a:solidFill>
                  <a:srgbClr val="FFFFFF"/>
                </a:solidFill>
              </a:defRPr>
            </a:lvl2pPr>
            <a:lvl3pPr marL="228600" indent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2100">
                <a:solidFill>
                  <a:srgbClr val="FFFFFF"/>
                </a:solidFill>
              </a:defRPr>
            </a:lvl3pPr>
            <a:lvl4pPr marL="228600" indent="1371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2100">
                <a:solidFill>
                  <a:srgbClr val="FFFFFF"/>
                </a:solidFill>
              </a:defRPr>
            </a:lvl4pPr>
            <a:lvl5pPr marL="228600" indent="1828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2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92248" y="2562125"/>
            <a:ext cx="8183103" cy="29184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xfrm>
            <a:off x="6216437" y="6197177"/>
            <a:ext cx="336763" cy="31834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Text"/>
          <p:cNvSpPr txBox="1"/>
          <p:nvPr>
            <p:ph type="title"/>
          </p:nvPr>
        </p:nvSpPr>
        <p:spPr>
          <a:xfrm>
            <a:off x="500550" y="1094950"/>
            <a:ext cx="8520601" cy="2644801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/>
            <a:r>
              <a:t>Title Text</a:t>
            </a:r>
          </a:p>
        </p:txBody>
      </p:sp>
      <p:sp>
        <p:nvSpPr>
          <p:cNvPr id="198" name="Body Level One…"/>
          <p:cNvSpPr txBox="1"/>
          <p:nvPr>
            <p:ph type="body" sz="quarter" idx="1"/>
          </p:nvPr>
        </p:nvSpPr>
        <p:spPr>
          <a:xfrm>
            <a:off x="500550" y="609749"/>
            <a:ext cx="7796701" cy="1056902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9900"/>
                </a:solidFill>
              </a:defRPr>
            </a:lvl1pPr>
            <a:lvl2pPr marL="228600" indent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9900"/>
                </a:solidFill>
              </a:defRPr>
            </a:lvl2pPr>
            <a:lvl3pPr marL="228600" indent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9900"/>
                </a:solidFill>
              </a:defRPr>
            </a:lvl3pPr>
            <a:lvl4pPr marL="228600" indent="1371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9900"/>
                </a:solidFill>
              </a:defRPr>
            </a:lvl4pPr>
            <a:lvl5pPr marL="228600" indent="1828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99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100;p75" descr="Google Shape;100;p7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Title Text"/>
          <p:cNvSpPr txBox="1"/>
          <p:nvPr>
            <p:ph type="title"/>
          </p:nvPr>
        </p:nvSpPr>
        <p:spPr>
          <a:xfrm>
            <a:off x="956223" y="528525"/>
            <a:ext cx="7706103" cy="5454302"/>
          </a:xfrm>
          <a:prstGeom prst="rect">
            <a:avLst/>
          </a:prstGeom>
        </p:spPr>
        <p:txBody>
          <a:bodyPr anchor="ctr"/>
          <a:lstStyle>
            <a:lvl1pPr>
              <a:defRPr sz="49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6" name="Body Level One…"/>
          <p:cNvSpPr txBox="1"/>
          <p:nvPr>
            <p:ph type="body" sz="quarter" idx="1"/>
          </p:nvPr>
        </p:nvSpPr>
        <p:spPr>
          <a:xfrm>
            <a:off x="4348974" y="2694775"/>
            <a:ext cx="4391703" cy="783302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900">
                <a:solidFill>
                  <a:srgbClr val="FF9900"/>
                </a:solidFill>
              </a:defRPr>
            </a:lvl1pPr>
            <a:lvl2pPr marL="228600" indent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900">
                <a:solidFill>
                  <a:srgbClr val="FF9900"/>
                </a:solidFill>
              </a:defRPr>
            </a:lvl2pPr>
            <a:lvl3pPr marL="228600" indent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900">
                <a:solidFill>
                  <a:srgbClr val="FF9900"/>
                </a:solidFill>
              </a:defRPr>
            </a:lvl3pPr>
            <a:lvl4pPr marL="228600" indent="1371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900">
                <a:solidFill>
                  <a:srgbClr val="FF9900"/>
                </a:solidFill>
              </a:defRPr>
            </a:lvl4pPr>
            <a:lvl5pPr marL="228600" indent="1828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900">
                <a:solidFill>
                  <a:srgbClr val="FF99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xfrm>
            <a:off x="6216437" y="6197177"/>
            <a:ext cx="336763" cy="31834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108;p77"/>
          <p:cNvSpPr/>
          <p:nvPr/>
        </p:nvSpPr>
        <p:spPr>
          <a:xfrm>
            <a:off x="4572000" y="-167"/>
            <a:ext cx="4572000" cy="6858001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25" name="Title Text"/>
          <p:cNvSpPr txBox="1"/>
          <p:nvPr>
            <p:ph type="title"/>
          </p:nvPr>
        </p:nvSpPr>
        <p:spPr>
          <a:xfrm>
            <a:off x="609074" y="1627833"/>
            <a:ext cx="4045202" cy="1976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226" name="Body Level One…"/>
          <p:cNvSpPr txBox="1"/>
          <p:nvPr>
            <p:ph type="body" sz="quarter" idx="1"/>
          </p:nvPr>
        </p:nvSpPr>
        <p:spPr>
          <a:xfrm>
            <a:off x="609074" y="3888282"/>
            <a:ext cx="4045202" cy="1646702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1pPr>
            <a:lvl2pPr marL="228600" indent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2pPr>
            <a:lvl3pPr marL="228600" indent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3pPr>
            <a:lvl4pPr marL="228600" indent="1371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4pPr>
            <a:lvl5pPr marL="228600" indent="1828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" name="Google Shape;111;p77"/>
          <p:cNvSpPr txBox="1"/>
          <p:nvPr>
            <p:ph type="body" sz="half" idx="21"/>
          </p:nvPr>
        </p:nvSpPr>
        <p:spPr>
          <a:xfrm>
            <a:off x="4939500" y="965433"/>
            <a:ext cx="3837000" cy="492690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2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3" name="Slide Number"/>
          <p:cNvSpPr txBox="1"/>
          <p:nvPr>
            <p:ph type="sldNum" sz="quarter" idx="2"/>
          </p:nvPr>
        </p:nvSpPr>
        <p:spPr>
          <a:xfrm>
            <a:off x="6216437" y="6197177"/>
            <a:ext cx="336763" cy="31834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1" name="Google Shape;120;p80"/>
          <p:cNvSpPr/>
          <p:nvPr/>
        </p:nvSpPr>
        <p:spPr>
          <a:xfrm>
            <a:off x="606200" y="1616748"/>
            <a:ext cx="7938600" cy="4753204"/>
          </a:xfrm>
          <a:prstGeom prst="rect">
            <a:avLst/>
          </a:prstGeom>
          <a:solidFill>
            <a:srgbClr val="FBFBF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52" name="Body Level One…"/>
          <p:cNvSpPr txBox="1"/>
          <p:nvPr>
            <p:ph type="body" idx="1"/>
          </p:nvPr>
        </p:nvSpPr>
        <p:spPr>
          <a:xfrm>
            <a:off x="805350" y="1763228"/>
            <a:ext cx="8226301" cy="4606800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marL="228600" indent="45720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2pPr>
            <a:lvl3pPr marL="228600" indent="91440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3pPr>
            <a:lvl4pPr marL="228600" indent="137160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" indent="182880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xfrm>
            <a:off x="6216437" y="6197177"/>
            <a:ext cx="336763" cy="31834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1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1" name="Google Shape;125;p81"/>
          <p:cNvSpPr/>
          <p:nvPr/>
        </p:nvSpPr>
        <p:spPr>
          <a:xfrm>
            <a:off x="606200" y="1616748"/>
            <a:ext cx="7938600" cy="47532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62" name="Body Level One…"/>
          <p:cNvSpPr txBox="1"/>
          <p:nvPr>
            <p:ph type="body" idx="1"/>
          </p:nvPr>
        </p:nvSpPr>
        <p:spPr>
          <a:xfrm>
            <a:off x="729150" y="1763228"/>
            <a:ext cx="8226301" cy="4606800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228600" indent="45720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228600" indent="91440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228600" indent="137160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" indent="182880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3" name="Slide Number"/>
          <p:cNvSpPr txBox="1"/>
          <p:nvPr>
            <p:ph type="sldNum" sz="quarter" idx="2"/>
          </p:nvPr>
        </p:nvSpPr>
        <p:spPr>
          <a:xfrm>
            <a:off x="6216437" y="6197177"/>
            <a:ext cx="336763" cy="31834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4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1" name="Body Level One…"/>
          <p:cNvSpPr txBox="1"/>
          <p:nvPr>
            <p:ph type="body" sz="quarter" idx="1"/>
          </p:nvPr>
        </p:nvSpPr>
        <p:spPr>
          <a:xfrm>
            <a:off x="530000" y="1747173"/>
            <a:ext cx="7862400" cy="960302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00"/>
            </a:lvl1pPr>
            <a:lvl2pPr marL="228600" indent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00"/>
            </a:lvl2pPr>
            <a:lvl3pPr marL="228600" indent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00"/>
            </a:lvl3pPr>
            <a:lvl4pPr marL="228600" indent="1371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00"/>
            </a:lvl4pPr>
            <a:lvl5pPr marL="228600" indent="1828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2" name="Google Shape;131;p82"/>
          <p:cNvSpPr/>
          <p:nvPr/>
        </p:nvSpPr>
        <p:spPr>
          <a:xfrm>
            <a:off x="606200" y="2858973"/>
            <a:ext cx="7938600" cy="3285900"/>
          </a:xfrm>
          <a:prstGeom prst="rect">
            <a:avLst/>
          </a:prstGeom>
          <a:solidFill>
            <a:srgbClr val="FBFBF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73" name="Slide Number"/>
          <p:cNvSpPr txBox="1"/>
          <p:nvPr>
            <p:ph type="sldNum" sz="quarter" idx="2"/>
          </p:nvPr>
        </p:nvSpPr>
        <p:spPr>
          <a:xfrm>
            <a:off x="6216437" y="6197177"/>
            <a:ext cx="336763" cy="31834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500550" y="2485475"/>
            <a:ext cx="7935301" cy="1122302"/>
          </a:xfrm>
          <a:prstGeom prst="rect">
            <a:avLst/>
          </a:prstGeom>
        </p:spPr>
        <p:txBody>
          <a:bodyPr anchor="ctr"/>
          <a:lstStyle>
            <a:lvl1pPr>
              <a:defRPr sz="39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4_1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1" name="Google Shape;135;p83"/>
          <p:cNvSpPr/>
          <p:nvPr/>
        </p:nvSpPr>
        <p:spPr>
          <a:xfrm>
            <a:off x="362299" y="1616748"/>
            <a:ext cx="4748703" cy="4753204"/>
          </a:xfrm>
          <a:prstGeom prst="rect">
            <a:avLst/>
          </a:prstGeom>
          <a:solidFill>
            <a:srgbClr val="FBFBF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82" name="Body Level One…"/>
          <p:cNvSpPr txBox="1"/>
          <p:nvPr>
            <p:ph type="body" sz="half" idx="1"/>
          </p:nvPr>
        </p:nvSpPr>
        <p:spPr>
          <a:xfrm>
            <a:off x="500550" y="1763223"/>
            <a:ext cx="4428600" cy="4606802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marL="228600" indent="45720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2pPr>
            <a:lvl3pPr marL="228600" indent="91440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3pPr>
            <a:lvl4pPr marL="228600" indent="137160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" indent="182880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3" name="Slide Number"/>
          <p:cNvSpPr txBox="1"/>
          <p:nvPr>
            <p:ph type="sldNum" sz="quarter" idx="2"/>
          </p:nvPr>
        </p:nvSpPr>
        <p:spPr>
          <a:xfrm>
            <a:off x="6216437" y="6197177"/>
            <a:ext cx="336763" cy="31834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143;g1121175dc25_0_145" descr="Google Shape;143;g1121175dc25_0_145"/>
          <p:cNvPicPr>
            <a:picLocks noChangeAspect="1"/>
          </p:cNvPicPr>
          <p:nvPr/>
        </p:nvPicPr>
        <p:blipFill>
          <a:blip r:embed="rId3">
            <a:extLst/>
          </a:blip>
          <a:srcRect l="99" t="0" r="98" b="0"/>
          <a:stretch>
            <a:fillRect/>
          </a:stretch>
        </p:blipFill>
        <p:spPr>
          <a:xfrm>
            <a:off x="-17925" y="-13433"/>
            <a:ext cx="9194727" cy="5182152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Body Level One…"/>
          <p:cNvSpPr txBox="1"/>
          <p:nvPr>
            <p:ph type="body" sz="quarter" idx="1"/>
          </p:nvPr>
        </p:nvSpPr>
        <p:spPr>
          <a:xfrm>
            <a:off x="944649" y="5800566"/>
            <a:ext cx="8293201" cy="640801"/>
          </a:xfrm>
          <a:prstGeom prst="rect">
            <a:avLst/>
          </a:prstGeom>
        </p:spPr>
        <p:txBody>
          <a:bodyPr lIns="91424" tIns="91424" rIns="91424" bIns="91424"/>
          <a:lstStyle>
            <a:lvl1pPr marL="336550" indent="-2159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336550" indent="2540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336550" indent="7239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336550" indent="11811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36550" indent="16383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2" name="Title Text"/>
          <p:cNvSpPr txBox="1"/>
          <p:nvPr>
            <p:ph type="title"/>
          </p:nvPr>
        </p:nvSpPr>
        <p:spPr>
          <a:xfrm>
            <a:off x="944649" y="2358932"/>
            <a:ext cx="7379701" cy="3167102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90000"/>
              </a:lnSpc>
              <a:defRPr sz="5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le Text"/>
          <p:cNvSpPr txBox="1"/>
          <p:nvPr>
            <p:ph type="title"/>
          </p:nvPr>
        </p:nvSpPr>
        <p:spPr>
          <a:xfrm>
            <a:off x="500550" y="2379700"/>
            <a:ext cx="7935301" cy="1526701"/>
          </a:xfrm>
          <a:prstGeom prst="rect">
            <a:avLst/>
          </a:prstGeom>
        </p:spPr>
        <p:txBody>
          <a:bodyPr lIns="91424" tIns="91424" rIns="91424" bIns="91424" anchor="ctr"/>
          <a:lstStyle>
            <a:lvl1pPr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1" name="Slide Number"/>
          <p:cNvSpPr txBox="1"/>
          <p:nvPr>
            <p:ph type="sldNum" sz="quarter" idx="2"/>
          </p:nvPr>
        </p:nvSpPr>
        <p:spPr>
          <a:xfrm>
            <a:off x="8684345" y="6320775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Text"/>
          <p:cNvSpPr txBox="1"/>
          <p:nvPr>
            <p:ph type="title"/>
          </p:nvPr>
        </p:nvSpPr>
        <p:spPr>
          <a:xfrm>
            <a:off x="500550" y="1094950"/>
            <a:ext cx="8520601" cy="264480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9" name="Body Level One…"/>
          <p:cNvSpPr txBox="1"/>
          <p:nvPr>
            <p:ph type="body" sz="quarter" idx="1"/>
          </p:nvPr>
        </p:nvSpPr>
        <p:spPr>
          <a:xfrm>
            <a:off x="500550" y="609751"/>
            <a:ext cx="7796701" cy="1056901"/>
          </a:xfrm>
          <a:prstGeom prst="rect">
            <a:avLst/>
          </a:prstGeom>
        </p:spPr>
        <p:txBody>
          <a:bodyPr lIns="91424" tIns="91424" rIns="91424" bIns="91424"/>
          <a:lstStyle>
            <a:lvl1pPr marL="336550" indent="-2159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336550" indent="2540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336550" indent="7239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336550" indent="11811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36550" indent="16383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0" name="Slide Number"/>
          <p:cNvSpPr txBox="1"/>
          <p:nvPr>
            <p:ph type="sldNum" sz="quarter" idx="2"/>
          </p:nvPr>
        </p:nvSpPr>
        <p:spPr>
          <a:xfrm>
            <a:off x="8684345" y="6320775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Text"/>
          <p:cNvSpPr txBox="1"/>
          <p:nvPr>
            <p:ph type="title"/>
          </p:nvPr>
        </p:nvSpPr>
        <p:spPr>
          <a:xfrm>
            <a:off x="500550" y="440964"/>
            <a:ext cx="8520601" cy="1461302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8" name="Body Level One…"/>
          <p:cNvSpPr txBox="1"/>
          <p:nvPr>
            <p:ph type="body" sz="quarter" idx="1"/>
          </p:nvPr>
        </p:nvSpPr>
        <p:spPr>
          <a:xfrm>
            <a:off x="3891774" y="2288375"/>
            <a:ext cx="4391702" cy="783301"/>
          </a:xfrm>
          <a:prstGeom prst="rect">
            <a:avLst/>
          </a:prstGeom>
        </p:spPr>
        <p:txBody>
          <a:bodyPr lIns="91424" tIns="91424" rIns="91424" bIns="91424"/>
          <a:lstStyle>
            <a:lvl1pPr marL="336550" indent="-2159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336550" indent="2540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336550" indent="7239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336550" indent="11811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36550" indent="16383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9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3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itle Text"/>
          <p:cNvSpPr txBox="1"/>
          <p:nvPr>
            <p:ph type="title"/>
          </p:nvPr>
        </p:nvSpPr>
        <p:spPr>
          <a:xfrm>
            <a:off x="500550" y="440964"/>
            <a:ext cx="8520601" cy="1461302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7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164;g1121175dc25_0_165" descr="Google Shape;164;g1121175dc25_0_16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Title Text"/>
          <p:cNvSpPr txBox="1"/>
          <p:nvPr>
            <p:ph type="title"/>
          </p:nvPr>
        </p:nvSpPr>
        <p:spPr>
          <a:xfrm>
            <a:off x="651425" y="528525"/>
            <a:ext cx="7706101" cy="5454301"/>
          </a:xfrm>
          <a:prstGeom prst="rect">
            <a:avLst/>
          </a:prstGeom>
        </p:spPr>
        <p:txBody>
          <a:bodyPr lIns="91424" tIns="91424" rIns="91424" bIns="91424" anchor="ctr"/>
          <a:lstStyle>
            <a:lvl1pPr>
              <a:defRPr sz="4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6" name="Slide Number"/>
          <p:cNvSpPr txBox="1"/>
          <p:nvPr>
            <p:ph type="sldNum" sz="quarter" idx="2"/>
          </p:nvPr>
        </p:nvSpPr>
        <p:spPr>
          <a:xfrm>
            <a:off x="8684345" y="6320775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itle Text"/>
          <p:cNvSpPr txBox="1"/>
          <p:nvPr>
            <p:ph type="title"/>
          </p:nvPr>
        </p:nvSpPr>
        <p:spPr>
          <a:xfrm>
            <a:off x="500550" y="440964"/>
            <a:ext cx="8520601" cy="1461302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4" name="Body Level One…"/>
          <p:cNvSpPr txBox="1"/>
          <p:nvPr>
            <p:ph type="body" idx="1"/>
          </p:nvPr>
        </p:nvSpPr>
        <p:spPr>
          <a:xfrm>
            <a:off x="500550" y="1901958"/>
            <a:ext cx="8520601" cy="4555201"/>
          </a:xfrm>
          <a:prstGeom prst="rect">
            <a:avLst/>
          </a:prstGeom>
        </p:spPr>
        <p:txBody>
          <a:bodyPr lIns="91424" tIns="91424" rIns="91424" bIns="91424"/>
          <a:lstStyle>
            <a:lvl1pPr indent="-323850">
              <a:buClr>
                <a:srgbClr val="FFFFFF"/>
              </a:buClr>
              <a:buSzPts val="1500"/>
              <a:buFont typeface="Roboto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62269" indent="-359019">
              <a:buClr>
                <a:srgbClr val="FFFFFF"/>
              </a:buClr>
              <a:buSzPts val="1500"/>
              <a:buFont typeface="Roboto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419469" indent="-359019">
              <a:buClr>
                <a:srgbClr val="FFFFFF"/>
              </a:buClr>
              <a:buSzPts val="1500"/>
              <a:buFont typeface="Roboto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76669" indent="-359019">
              <a:buClr>
                <a:srgbClr val="FFFFFF"/>
              </a:buClr>
              <a:buSzPts val="1500"/>
              <a:buFont typeface="Roboto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333869" indent="-359019">
              <a:buClr>
                <a:srgbClr val="FFFFFF"/>
              </a:buClr>
              <a:buSzPts val="1500"/>
              <a:buFont typeface="Roboto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5" name="Slide Number"/>
          <p:cNvSpPr txBox="1"/>
          <p:nvPr>
            <p:ph type="sldNum" sz="quarter" idx="2"/>
          </p:nvPr>
        </p:nvSpPr>
        <p:spPr>
          <a:xfrm>
            <a:off x="8684345" y="6320775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171;g1121175dc25_0_173"/>
          <p:cNvSpPr/>
          <p:nvPr/>
        </p:nvSpPr>
        <p:spPr>
          <a:xfrm>
            <a:off x="4572000" y="-167"/>
            <a:ext cx="4572000" cy="6858001"/>
          </a:xfrm>
          <a:prstGeom prst="rect">
            <a:avLst/>
          </a:prstGeom>
          <a:solidFill>
            <a:srgbClr val="666666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353" name="Title Text"/>
          <p:cNvSpPr txBox="1"/>
          <p:nvPr>
            <p:ph type="title"/>
          </p:nvPr>
        </p:nvSpPr>
        <p:spPr>
          <a:xfrm>
            <a:off x="609074" y="1627833"/>
            <a:ext cx="4045201" cy="1976400"/>
          </a:xfrm>
          <a:prstGeom prst="rect">
            <a:avLst/>
          </a:prstGeom>
        </p:spPr>
        <p:txBody>
          <a:bodyPr lIns="91424" tIns="91424" rIns="91424" bIns="91424" anchor="b"/>
          <a:lstStyle>
            <a:lvl1pPr>
              <a:defRPr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4" name="Body Level One…"/>
          <p:cNvSpPr txBox="1"/>
          <p:nvPr>
            <p:ph type="body" sz="quarter" idx="1"/>
          </p:nvPr>
        </p:nvSpPr>
        <p:spPr>
          <a:xfrm>
            <a:off x="609074" y="3888283"/>
            <a:ext cx="4045201" cy="1646702"/>
          </a:xfrm>
          <a:prstGeom prst="rect">
            <a:avLst/>
          </a:prstGeom>
        </p:spPr>
        <p:txBody>
          <a:bodyPr lIns="91424" tIns="91424" rIns="91424" bIns="91424"/>
          <a:lstStyle>
            <a:lvl1pPr marL="336550" indent="-2159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336550" indent="2540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336550" indent="7239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336550" indent="11811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36550" indent="16383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5" name="Google Shape;174;g1121175dc25_0_173"/>
          <p:cNvSpPr txBox="1"/>
          <p:nvPr>
            <p:ph type="body" sz="half" idx="21"/>
          </p:nvPr>
        </p:nvSpPr>
        <p:spPr>
          <a:xfrm>
            <a:off x="4939500" y="965433"/>
            <a:ext cx="3837000" cy="4926901"/>
          </a:xfrm>
          <a:prstGeom prst="rect">
            <a:avLst/>
          </a:prstGeom>
        </p:spPr>
        <p:txBody>
          <a:bodyPr lIns="91424" tIns="91424" rIns="91424" bIns="91424" anchor="ctr"/>
          <a:lstStyle/>
          <a:p>
            <a:pPr>
              <a:spcBef>
                <a:spcPts val="0"/>
              </a:spcBef>
              <a:buClr>
                <a:srgbClr val="FFFFFF"/>
              </a:buClr>
              <a:buFont typeface="Roboto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356" name="Slide Number"/>
          <p:cNvSpPr txBox="1"/>
          <p:nvPr>
            <p:ph type="sldNum" sz="quarter" idx="2"/>
          </p:nvPr>
        </p:nvSpPr>
        <p:spPr>
          <a:xfrm>
            <a:off x="8684345" y="6320775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quarter" idx="1"/>
          </p:nvPr>
        </p:nvSpPr>
        <p:spPr>
          <a:xfrm>
            <a:off x="4348974" y="2694775"/>
            <a:ext cx="4391703" cy="783302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900">
                <a:solidFill>
                  <a:srgbClr val="FF9900"/>
                </a:solidFill>
              </a:defRPr>
            </a:lvl1pPr>
            <a:lvl2pPr marL="228600" indent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900">
                <a:solidFill>
                  <a:srgbClr val="FF9900"/>
                </a:solidFill>
              </a:defRPr>
            </a:lvl2pPr>
            <a:lvl3pPr marL="228600" indent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900">
                <a:solidFill>
                  <a:srgbClr val="FF9900"/>
                </a:solidFill>
              </a:defRPr>
            </a:lvl3pPr>
            <a:lvl4pPr marL="228600" indent="1371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900">
                <a:solidFill>
                  <a:srgbClr val="FF9900"/>
                </a:solidFill>
              </a:defRPr>
            </a:lvl4pPr>
            <a:lvl5pPr marL="228600" indent="1828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900">
                <a:solidFill>
                  <a:srgbClr val="FF99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xfrm>
            <a:off x="6216437" y="6197177"/>
            <a:ext cx="336763" cy="31834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29;p59" descr="Google Shape;29;p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Title Text"/>
          <p:cNvSpPr txBox="1"/>
          <p:nvPr>
            <p:ph type="title"/>
          </p:nvPr>
        </p:nvSpPr>
        <p:spPr>
          <a:xfrm>
            <a:off x="956223" y="528525"/>
            <a:ext cx="7706103" cy="5454302"/>
          </a:xfrm>
          <a:prstGeom prst="rect">
            <a:avLst/>
          </a:prstGeom>
        </p:spPr>
        <p:txBody>
          <a:bodyPr anchor="ctr"/>
          <a:lstStyle>
            <a:lvl1pPr>
              <a:defRPr sz="49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Google Shape;34;p60"/>
          <p:cNvSpPr/>
          <p:nvPr/>
        </p:nvSpPr>
        <p:spPr>
          <a:xfrm>
            <a:off x="606200" y="1616748"/>
            <a:ext cx="7938600" cy="4753204"/>
          </a:xfrm>
          <a:prstGeom prst="rect">
            <a:avLst/>
          </a:prstGeom>
          <a:solidFill>
            <a:srgbClr val="FBFBF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66" name="Body Level One…"/>
          <p:cNvSpPr txBox="1"/>
          <p:nvPr>
            <p:ph type="body" idx="1"/>
          </p:nvPr>
        </p:nvSpPr>
        <p:spPr>
          <a:xfrm>
            <a:off x="805350" y="1763228"/>
            <a:ext cx="8226301" cy="4606800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marL="228600" indent="45720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2pPr>
            <a:lvl3pPr marL="228600" indent="91440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3pPr>
            <a:lvl4pPr marL="228600" indent="137160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" indent="1828800">
              <a:lnSpc>
                <a:spcPct val="115000"/>
              </a:lnSpc>
              <a:spcBef>
                <a:spcPts val="0"/>
              </a:spcBef>
              <a:buClrTx/>
              <a:buSzTx/>
              <a:buFontTx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xfrm>
            <a:off x="6216437" y="6197177"/>
            <a:ext cx="336763" cy="31834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500550" y="1094950"/>
            <a:ext cx="8520601" cy="2644801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500550" y="609749"/>
            <a:ext cx="7796701" cy="1056902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9900"/>
                </a:solidFill>
              </a:defRPr>
            </a:lvl1pPr>
            <a:lvl2pPr marL="228600" indent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9900"/>
                </a:solidFill>
              </a:defRPr>
            </a:lvl2pPr>
            <a:lvl3pPr marL="228600" indent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9900"/>
                </a:solidFill>
              </a:defRPr>
            </a:lvl3pPr>
            <a:lvl4pPr marL="228600" indent="1371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9900"/>
                </a:solidFill>
              </a:defRPr>
            </a:lvl4pPr>
            <a:lvl5pPr marL="228600" indent="1828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99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42;p62"/>
          <p:cNvSpPr/>
          <p:nvPr/>
        </p:nvSpPr>
        <p:spPr>
          <a:xfrm>
            <a:off x="4572000" y="-167"/>
            <a:ext cx="4572000" cy="6858001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xfrm>
            <a:off x="609074" y="1627833"/>
            <a:ext cx="4045202" cy="1976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609074" y="3888282"/>
            <a:ext cx="4045202" cy="1646702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1pPr>
            <a:lvl2pPr marL="228600" indent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2pPr>
            <a:lvl3pPr marL="228600" indent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3pPr>
            <a:lvl4pPr marL="228600" indent="1371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4pPr>
            <a:lvl5pPr marL="228600" indent="1828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Google Shape;45;p62"/>
          <p:cNvSpPr txBox="1"/>
          <p:nvPr>
            <p:ph type="body" sz="half" idx="21"/>
          </p:nvPr>
        </p:nvSpPr>
        <p:spPr>
          <a:xfrm>
            <a:off x="4939500" y="965433"/>
            <a:ext cx="3837000" cy="492690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3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00550" y="440980"/>
            <a:ext cx="8520601" cy="13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00550" y="1901956"/>
            <a:ext cx="8520601" cy="45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95" y="6320799"/>
            <a:ext cx="336763" cy="318346"/>
          </a:xfrm>
          <a:prstGeom prst="rect">
            <a:avLst/>
          </a:prstGeom>
          <a:ln w="12700">
            <a:miter lim="400000"/>
          </a:ln>
        </p:spPr>
        <p:txBody>
          <a:bodyPr wrap="none" lIns="91399" tIns="91399" rIns="91399" bIns="91399" anchor="ctr">
            <a:normAutofit fontScale="100000" lnSpcReduction="0"/>
          </a:bodyPr>
          <a:lstStyle>
            <a:lvl1pPr algn="r">
              <a:defRPr sz="1000">
                <a:solidFill>
                  <a:srgbClr val="58585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457200" marR="0" indent="-336550" algn="l" defTabSz="914400" rtl="0" latinLnBrk="0">
        <a:lnSpc>
          <a:spcPct val="120000"/>
        </a:lnSpc>
        <a:spcBef>
          <a:spcPts val="300"/>
        </a:spcBef>
        <a:spcAft>
          <a:spcPts val="0"/>
        </a:spcAft>
        <a:buClr>
          <a:srgbClr val="000000"/>
        </a:buClr>
        <a:buSzPts val="1700"/>
        <a:buFont typeface="Helvetica Neue"/>
        <a:buChar char="●"/>
        <a:tabLst/>
        <a:defRPr b="0" baseline="0" cap="none" i="0" spc="0" strike="noStrike" sz="17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914400" marR="0" indent="-336550" algn="l" defTabSz="914400" rtl="0" latinLnBrk="0">
        <a:lnSpc>
          <a:spcPct val="120000"/>
        </a:lnSpc>
        <a:spcBef>
          <a:spcPts val="300"/>
        </a:spcBef>
        <a:spcAft>
          <a:spcPts val="0"/>
        </a:spcAft>
        <a:buClr>
          <a:srgbClr val="000000"/>
        </a:buClr>
        <a:buSzPts val="1700"/>
        <a:buFont typeface="Helvetica Neue"/>
        <a:buChar char="○"/>
        <a:tabLst/>
        <a:defRPr b="0" baseline="0" cap="none" i="0" spc="0" strike="noStrike" sz="17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71600" marR="0" indent="-336550" algn="l" defTabSz="914400" rtl="0" latinLnBrk="0">
        <a:lnSpc>
          <a:spcPct val="120000"/>
        </a:lnSpc>
        <a:spcBef>
          <a:spcPts val="300"/>
        </a:spcBef>
        <a:spcAft>
          <a:spcPts val="0"/>
        </a:spcAft>
        <a:buClr>
          <a:srgbClr val="000000"/>
        </a:buClr>
        <a:buSzPts val="1700"/>
        <a:buFont typeface="Helvetica Neue"/>
        <a:buChar char="■"/>
        <a:tabLst/>
        <a:defRPr b="0" baseline="0" cap="none" i="0" spc="0" strike="noStrike" sz="17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28800" marR="0" indent="-336550" algn="l" defTabSz="914400" rtl="0" latinLnBrk="0">
        <a:lnSpc>
          <a:spcPct val="120000"/>
        </a:lnSpc>
        <a:spcBef>
          <a:spcPts val="300"/>
        </a:spcBef>
        <a:spcAft>
          <a:spcPts val="0"/>
        </a:spcAft>
        <a:buClr>
          <a:srgbClr val="000000"/>
        </a:buClr>
        <a:buSzPts val="1700"/>
        <a:buFont typeface="Helvetica Neue"/>
        <a:buChar char="●"/>
        <a:tabLst/>
        <a:defRPr b="0" baseline="0" cap="none" i="0" spc="0" strike="noStrike" sz="17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86000" marR="0" indent="-336550" algn="l" defTabSz="914400" rtl="0" latinLnBrk="0">
        <a:lnSpc>
          <a:spcPct val="120000"/>
        </a:lnSpc>
        <a:spcBef>
          <a:spcPts val="300"/>
        </a:spcBef>
        <a:spcAft>
          <a:spcPts val="0"/>
        </a:spcAft>
        <a:buClr>
          <a:srgbClr val="000000"/>
        </a:buClr>
        <a:buSzPts val="1700"/>
        <a:buFont typeface="Helvetica Neue"/>
        <a:buChar char="○"/>
        <a:tabLst/>
        <a:defRPr b="0" baseline="0" cap="none" i="0" spc="0" strike="noStrike" sz="17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43200" marR="0" indent="-336550" algn="l" defTabSz="914400" rtl="0" latinLnBrk="0">
        <a:lnSpc>
          <a:spcPct val="120000"/>
        </a:lnSpc>
        <a:spcBef>
          <a:spcPts val="300"/>
        </a:spcBef>
        <a:spcAft>
          <a:spcPts val="0"/>
        </a:spcAft>
        <a:buClr>
          <a:srgbClr val="000000"/>
        </a:buClr>
        <a:buSzPts val="1700"/>
        <a:buFont typeface="Helvetica Neue"/>
        <a:buChar char="■"/>
        <a:tabLst/>
        <a:defRPr b="0" baseline="0" cap="none" i="0" spc="0" strike="noStrike" sz="17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00400" marR="0" indent="-336550" algn="l" defTabSz="914400" rtl="0" latinLnBrk="0">
        <a:lnSpc>
          <a:spcPct val="120000"/>
        </a:lnSpc>
        <a:spcBef>
          <a:spcPts val="300"/>
        </a:spcBef>
        <a:spcAft>
          <a:spcPts val="0"/>
        </a:spcAft>
        <a:buClr>
          <a:srgbClr val="000000"/>
        </a:buClr>
        <a:buSzPts val="1700"/>
        <a:buFont typeface="Helvetica Neue"/>
        <a:buChar char="●"/>
        <a:tabLst/>
        <a:defRPr b="0" baseline="0" cap="none" i="0" spc="0" strike="noStrike" sz="17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657600" marR="0" indent="-336550" algn="l" defTabSz="914400" rtl="0" latinLnBrk="0">
        <a:lnSpc>
          <a:spcPct val="120000"/>
        </a:lnSpc>
        <a:spcBef>
          <a:spcPts val="300"/>
        </a:spcBef>
        <a:spcAft>
          <a:spcPts val="0"/>
        </a:spcAft>
        <a:buClr>
          <a:srgbClr val="000000"/>
        </a:buClr>
        <a:buSzPts val="1700"/>
        <a:buFont typeface="Helvetica Neue"/>
        <a:buChar char="○"/>
        <a:tabLst/>
        <a:defRPr b="0" baseline="0" cap="none" i="0" spc="0" strike="noStrike" sz="17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14800" marR="0" indent="-336550" algn="l" defTabSz="914400" rtl="0" latinLnBrk="0">
        <a:lnSpc>
          <a:spcPct val="120000"/>
        </a:lnSpc>
        <a:spcBef>
          <a:spcPts val="300"/>
        </a:spcBef>
        <a:spcAft>
          <a:spcPts val="0"/>
        </a:spcAft>
        <a:buClr>
          <a:srgbClr val="000000"/>
        </a:buClr>
        <a:buSzPts val="1700"/>
        <a:buFont typeface="Helvetica Neue"/>
        <a:buChar char="■"/>
        <a:tabLst/>
        <a:defRPr b="0" baseline="0" cap="none" i="0" spc="0" strike="noStrike" sz="17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omments" Target="../comments/comment1.xml"/><Relationship Id="rId3" Type="http://schemas.openxmlformats.org/officeDocument/2006/relationships/image" Target="../media/image5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otus.pw/uAJO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180;p2"/>
          <p:cNvSpPr txBox="1"/>
          <p:nvPr>
            <p:ph type="body" sz="quarter" idx="1"/>
          </p:nvPr>
        </p:nvSpPr>
        <p:spPr>
          <a:xfrm>
            <a:off x="792250" y="5698975"/>
            <a:ext cx="5051400" cy="1056902"/>
          </a:xfrm>
          <a:prstGeom prst="rect">
            <a:avLst/>
          </a:prstGeom>
        </p:spPr>
        <p:txBody>
          <a:bodyPr/>
          <a:lstStyle>
            <a:lvl1pPr marL="0"/>
          </a:lstStyle>
          <a:p>
            <a:pPr/>
            <a:r>
              <a:t>otus.ru</a:t>
            </a:r>
          </a:p>
        </p:txBody>
      </p:sp>
      <p:sp>
        <p:nvSpPr>
          <p:cNvPr id="366" name="Google Shape;181;p2"/>
          <p:cNvSpPr txBox="1"/>
          <p:nvPr>
            <p:ph type="title"/>
          </p:nvPr>
        </p:nvSpPr>
        <p:spPr>
          <a:xfrm>
            <a:off x="792248" y="2562125"/>
            <a:ext cx="8183100" cy="2918400"/>
          </a:xfrm>
          <a:prstGeom prst="rect">
            <a:avLst/>
          </a:prstGeom>
        </p:spPr>
        <p:txBody>
          <a:bodyPr/>
          <a:lstStyle/>
          <a:p>
            <a:pPr/>
            <a:r>
              <a:t>Онлайн</a:t>
            </a:r>
            <a:endParaRPr sz="3400">
              <a:solidFill>
                <a:srgbClr val="000000"/>
              </a:solidFill>
            </a:endParaRPr>
          </a:p>
          <a:p>
            <a:pPr/>
            <a:r>
              <a:t>образование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276;p10"/>
          <p:cNvSpPr txBox="1"/>
          <p:nvPr>
            <p:ph type="title"/>
          </p:nvPr>
        </p:nvSpPr>
        <p:spPr>
          <a:xfrm>
            <a:off x="500549" y="440977"/>
            <a:ext cx="8520602" cy="752101"/>
          </a:xfrm>
          <a:prstGeom prst="rect">
            <a:avLst/>
          </a:prstGeom>
        </p:spPr>
        <p:txBody>
          <a:bodyPr/>
          <a:lstStyle/>
          <a:p>
            <a:pPr/>
            <a:r>
              <a:t>Образовательный проект OTUS</a:t>
            </a:r>
          </a:p>
        </p:txBody>
      </p:sp>
      <p:sp>
        <p:nvSpPr>
          <p:cNvPr id="456" name="Google Shape;277;p10"/>
          <p:cNvSpPr txBox="1"/>
          <p:nvPr>
            <p:ph type="body" sz="quarter" idx="4294967295"/>
          </p:nvPr>
        </p:nvSpPr>
        <p:spPr>
          <a:xfrm>
            <a:off x="2694350" y="1879500"/>
            <a:ext cx="2135100" cy="783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SzTx/>
              <a:buNone/>
              <a:defRPr b="1" sz="4600">
                <a:solidFill>
                  <a:srgbClr val="FF9900"/>
                </a:solidFill>
              </a:defRPr>
            </a:lvl1pPr>
          </a:lstStyle>
          <a:p>
            <a:pPr/>
            <a:r>
              <a:t>13570+</a:t>
            </a:r>
          </a:p>
        </p:txBody>
      </p:sp>
      <p:sp>
        <p:nvSpPr>
          <p:cNvPr id="457" name="Google Shape;278;p10"/>
          <p:cNvSpPr txBox="1"/>
          <p:nvPr/>
        </p:nvSpPr>
        <p:spPr>
          <a:xfrm>
            <a:off x="2896898" y="2663099"/>
            <a:ext cx="1659602" cy="558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20000"/>
              </a:lnSpc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студентов</a:t>
            </a:r>
          </a:p>
        </p:txBody>
      </p:sp>
      <p:sp>
        <p:nvSpPr>
          <p:cNvPr id="458" name="Google Shape;279;p10"/>
          <p:cNvSpPr txBox="1"/>
          <p:nvPr/>
        </p:nvSpPr>
        <p:spPr>
          <a:xfrm>
            <a:off x="5255100" y="3755525"/>
            <a:ext cx="1932602" cy="78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20000"/>
              </a:lnSpc>
              <a:defRPr b="1" sz="46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63%</a:t>
            </a:r>
          </a:p>
        </p:txBody>
      </p:sp>
      <p:sp>
        <p:nvSpPr>
          <p:cNvPr id="459" name="Google Shape;280;p10"/>
          <p:cNvSpPr txBox="1"/>
          <p:nvPr/>
        </p:nvSpPr>
        <p:spPr>
          <a:xfrm>
            <a:off x="5255100" y="4539124"/>
            <a:ext cx="2000102" cy="120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110000"/>
              </a:lnSpc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пользователей</a:t>
            </a:r>
          </a:p>
          <a:p>
            <a:pPr>
              <a:lnSpc>
                <a:spcPct val="110000"/>
              </a:lnSpc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успешно проходят</a:t>
            </a:r>
          </a:p>
          <a:p>
            <a:pPr>
              <a:lnSpc>
                <a:spcPct val="110000"/>
              </a:lnSpc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вступительное</a:t>
            </a:r>
          </a:p>
          <a:p>
            <a:pPr>
              <a:lnSpc>
                <a:spcPct val="110000"/>
              </a:lnSpc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тестирование</a:t>
            </a:r>
          </a:p>
        </p:txBody>
      </p:sp>
      <p:sp>
        <p:nvSpPr>
          <p:cNvPr id="460" name="Google Shape;281;p10"/>
          <p:cNvSpPr txBox="1"/>
          <p:nvPr/>
        </p:nvSpPr>
        <p:spPr>
          <a:xfrm>
            <a:off x="7460898" y="3755525"/>
            <a:ext cx="1932602" cy="78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20000"/>
              </a:lnSpc>
              <a:defRPr b="1" sz="46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90+</a:t>
            </a:r>
          </a:p>
        </p:txBody>
      </p:sp>
      <p:sp>
        <p:nvSpPr>
          <p:cNvPr id="461" name="Google Shape;282;p10"/>
          <p:cNvSpPr txBox="1"/>
          <p:nvPr/>
        </p:nvSpPr>
        <p:spPr>
          <a:xfrm>
            <a:off x="7460898" y="4539124"/>
            <a:ext cx="2000102" cy="120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10000"/>
              </a:lnSpc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партнеров</a:t>
            </a:r>
          </a:p>
        </p:txBody>
      </p:sp>
      <p:sp>
        <p:nvSpPr>
          <p:cNvPr id="462" name="Google Shape;283;p10"/>
          <p:cNvSpPr txBox="1"/>
          <p:nvPr/>
        </p:nvSpPr>
        <p:spPr>
          <a:xfrm>
            <a:off x="2896898" y="3755525"/>
            <a:ext cx="1932602" cy="78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20000"/>
              </a:lnSpc>
              <a:defRPr b="1" sz="46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76+</a:t>
            </a:r>
          </a:p>
        </p:txBody>
      </p:sp>
      <p:sp>
        <p:nvSpPr>
          <p:cNvPr id="463" name="Google Shape;284;p10"/>
          <p:cNvSpPr txBox="1"/>
          <p:nvPr/>
        </p:nvSpPr>
        <p:spPr>
          <a:xfrm>
            <a:off x="2896898" y="4539124"/>
            <a:ext cx="1837202" cy="67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110000"/>
              </a:lnSpc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образовательных</a:t>
            </a:r>
          </a:p>
          <a:p>
            <a:pPr>
              <a:lnSpc>
                <a:spcPct val="110000"/>
              </a:lnSpc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программ</a:t>
            </a:r>
          </a:p>
        </p:txBody>
      </p:sp>
      <p:sp>
        <p:nvSpPr>
          <p:cNvPr id="464" name="Google Shape;285;p10"/>
          <p:cNvSpPr txBox="1"/>
          <p:nvPr/>
        </p:nvSpPr>
        <p:spPr>
          <a:xfrm>
            <a:off x="603649" y="3755525"/>
            <a:ext cx="1932603" cy="78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20000"/>
              </a:lnSpc>
              <a:defRPr b="1" sz="46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38%</a:t>
            </a:r>
          </a:p>
        </p:txBody>
      </p:sp>
      <p:sp>
        <p:nvSpPr>
          <p:cNvPr id="465" name="Google Shape;286;p10"/>
          <p:cNvSpPr txBox="1"/>
          <p:nvPr/>
        </p:nvSpPr>
        <p:spPr>
          <a:xfrm>
            <a:off x="603649" y="4539124"/>
            <a:ext cx="1837203" cy="67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10000"/>
              </a:lnSpc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выпускников получают job offer</a:t>
            </a:r>
          </a:p>
        </p:txBody>
      </p:sp>
      <p:sp>
        <p:nvSpPr>
          <p:cNvPr id="466" name="Google Shape;287;p10"/>
          <p:cNvSpPr txBox="1"/>
          <p:nvPr/>
        </p:nvSpPr>
        <p:spPr>
          <a:xfrm>
            <a:off x="7460898" y="1879500"/>
            <a:ext cx="1053302" cy="7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20000"/>
              </a:lnSpc>
              <a:defRPr b="1" sz="46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7" name="Google Shape;288;p10"/>
          <p:cNvSpPr txBox="1"/>
          <p:nvPr/>
        </p:nvSpPr>
        <p:spPr>
          <a:xfrm>
            <a:off x="7460898" y="2663099"/>
            <a:ext cx="904502" cy="558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20000"/>
              </a:lnSpc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года</a:t>
            </a:r>
          </a:p>
        </p:txBody>
      </p:sp>
      <p:sp>
        <p:nvSpPr>
          <p:cNvPr id="468" name="Google Shape;289;p10"/>
          <p:cNvSpPr txBox="1"/>
          <p:nvPr/>
        </p:nvSpPr>
        <p:spPr>
          <a:xfrm>
            <a:off x="5255100" y="1879500"/>
            <a:ext cx="1932602" cy="7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20000"/>
              </a:lnSpc>
              <a:defRPr b="1" sz="46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310+</a:t>
            </a:r>
          </a:p>
        </p:txBody>
      </p:sp>
      <p:sp>
        <p:nvSpPr>
          <p:cNvPr id="469" name="Google Shape;290;p10"/>
          <p:cNvSpPr txBox="1"/>
          <p:nvPr/>
        </p:nvSpPr>
        <p:spPr>
          <a:xfrm>
            <a:off x="5255100" y="2663099"/>
            <a:ext cx="1659602" cy="558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20000"/>
              </a:lnSpc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учебных групп</a:t>
            </a:r>
          </a:p>
        </p:txBody>
      </p:sp>
      <p:sp>
        <p:nvSpPr>
          <p:cNvPr id="470" name="Google Shape;291;p10"/>
          <p:cNvSpPr txBox="1"/>
          <p:nvPr/>
        </p:nvSpPr>
        <p:spPr>
          <a:xfrm>
            <a:off x="603649" y="1879500"/>
            <a:ext cx="1932603" cy="7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20000"/>
              </a:lnSpc>
              <a:defRPr b="1" sz="46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411</a:t>
            </a:r>
          </a:p>
        </p:txBody>
      </p:sp>
      <p:sp>
        <p:nvSpPr>
          <p:cNvPr id="471" name="Google Shape;292;p10"/>
          <p:cNvSpPr txBox="1"/>
          <p:nvPr/>
        </p:nvSpPr>
        <p:spPr>
          <a:xfrm>
            <a:off x="603650" y="2663099"/>
            <a:ext cx="2090700" cy="752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110000"/>
              </a:lnSpc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преподавателей</a:t>
            </a:r>
          </a:p>
          <a:p>
            <a:pPr>
              <a:lnSpc>
                <a:spcPct val="110000"/>
              </a:lnSpc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и наставников</a:t>
            </a:r>
          </a:p>
          <a:p>
            <a:pPr>
              <a:lnSpc>
                <a:spcPct val="110000"/>
              </a:lnSpc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в базе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297;p11"/>
          <p:cNvSpPr txBox="1"/>
          <p:nvPr>
            <p:ph type="body" sz="quarter" idx="1"/>
          </p:nvPr>
        </p:nvSpPr>
        <p:spPr>
          <a:xfrm>
            <a:off x="792250" y="5698975"/>
            <a:ext cx="5051400" cy="1056902"/>
          </a:xfrm>
          <a:prstGeom prst="rect">
            <a:avLst/>
          </a:prstGeom>
        </p:spPr>
        <p:txBody>
          <a:bodyPr/>
          <a:lstStyle>
            <a:lvl1pPr marL="0"/>
          </a:lstStyle>
          <a:p>
            <a:pPr/>
            <a:r>
              <a:t>otus.ru</a:t>
            </a:r>
          </a:p>
        </p:txBody>
      </p:sp>
      <p:sp>
        <p:nvSpPr>
          <p:cNvPr id="476" name="Google Shape;298;p11"/>
          <p:cNvSpPr txBox="1"/>
          <p:nvPr>
            <p:ph type="title"/>
          </p:nvPr>
        </p:nvSpPr>
        <p:spPr>
          <a:xfrm>
            <a:off x="792248" y="2562125"/>
            <a:ext cx="8183100" cy="2918400"/>
          </a:xfrm>
          <a:prstGeom prst="rect">
            <a:avLst/>
          </a:prstGeom>
        </p:spPr>
        <p:txBody>
          <a:bodyPr/>
          <a:lstStyle/>
          <a:p>
            <a:pPr/>
            <a:r>
              <a:t>О курсе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303;p12"/>
          <p:cNvSpPr txBox="1"/>
          <p:nvPr>
            <p:ph type="title"/>
          </p:nvPr>
        </p:nvSpPr>
        <p:spPr>
          <a:xfrm>
            <a:off x="500549" y="440980"/>
            <a:ext cx="8520602" cy="1306201"/>
          </a:xfrm>
          <a:prstGeom prst="rect">
            <a:avLst/>
          </a:prstGeom>
        </p:spPr>
        <p:txBody>
          <a:bodyPr/>
          <a:lstStyle/>
          <a:p>
            <a:pPr/>
            <a:r>
              <a:t>Для кого курс Java QA Pro</a:t>
            </a:r>
          </a:p>
        </p:txBody>
      </p:sp>
      <p:sp>
        <p:nvSpPr>
          <p:cNvPr id="479" name="Google Shape;304;p12"/>
          <p:cNvSpPr txBox="1"/>
          <p:nvPr>
            <p:ph type="body" idx="1"/>
          </p:nvPr>
        </p:nvSpPr>
        <p:spPr>
          <a:xfrm>
            <a:off x="500549" y="1825749"/>
            <a:ext cx="8520601" cy="457416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2000"/>
              </a:lnSpc>
              <a:spcBef>
                <a:spcPts val="0"/>
              </a:spcBef>
              <a:buSzTx/>
              <a:buNone/>
              <a:defRPr b="1" sz="1900"/>
            </a:pPr>
            <a:r>
              <a:t>Данный курс предназначен для тех, кто хочет улучшить свои навыки в автоматизированном тестировании</a:t>
            </a:r>
          </a:p>
          <a:p>
            <a:pPr marL="0" indent="0">
              <a:lnSpc>
                <a:spcPct val="92000"/>
              </a:lnSpc>
              <a:spcBef>
                <a:spcPts val="0"/>
              </a:spcBef>
              <a:buSzTx/>
              <a:buNone/>
            </a:pPr>
            <a:endParaRPr b="1" sz="1900"/>
          </a:p>
          <a:p>
            <a:pPr marL="0" indent="0">
              <a:lnSpc>
                <a:spcPct val="92000"/>
              </a:lnSpc>
              <a:buSzTx/>
              <a:buNone/>
              <a:defRPr sz="1900"/>
            </a:pPr>
            <a:r>
              <a:t>На данном курсе мы изучим инструменты, которые пригодятся в дальнейшем развитии как QA Automation Engineer</a:t>
            </a:r>
            <a:endParaRPr b="1"/>
          </a:p>
          <a:p>
            <a:pPr marL="0" indent="457200">
              <a:lnSpc>
                <a:spcPct val="92000"/>
              </a:lnSpc>
              <a:buSzTx/>
              <a:buNone/>
            </a:pPr>
            <a:endParaRPr b="1"/>
          </a:p>
          <a:p>
            <a:pPr>
              <a:lnSpc>
                <a:spcPct val="92000"/>
              </a:lnSpc>
            </a:pPr>
            <a:r>
              <a:t>Дженерики и функциональные интерфейсы</a:t>
            </a:r>
          </a:p>
          <a:p>
            <a:pPr>
              <a:lnSpc>
                <a:spcPct val="92000"/>
              </a:lnSpc>
            </a:pPr>
            <a:r>
              <a:t>Библиотека Actions</a:t>
            </a:r>
          </a:p>
          <a:p>
            <a:pPr>
              <a:lnSpc>
                <a:spcPct val="92000"/>
              </a:lnSpc>
            </a:pPr>
            <a:r>
              <a:t>Selenide, Selenoid</a:t>
            </a:r>
          </a:p>
          <a:p>
            <a:pPr>
              <a:lnSpc>
                <a:spcPct val="92000"/>
              </a:lnSpc>
            </a:pPr>
            <a:r>
              <a:t>CI/CD</a:t>
            </a:r>
          </a:p>
          <a:p>
            <a:pPr>
              <a:lnSpc>
                <a:spcPct val="92000"/>
              </a:lnSpc>
            </a:pPr>
            <a:r>
              <a:t>Мобильная автоматизация</a:t>
            </a:r>
          </a:p>
          <a:p>
            <a:pPr>
              <a:lnSpc>
                <a:spcPct val="92000"/>
              </a:lnSpc>
            </a:pPr>
            <a:r>
              <a:t>Много других интересных и полезных вещей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309;p13"/>
          <p:cNvSpPr txBox="1"/>
          <p:nvPr>
            <p:ph type="title"/>
          </p:nvPr>
        </p:nvSpPr>
        <p:spPr>
          <a:xfrm>
            <a:off x="500549" y="440980"/>
            <a:ext cx="8520602" cy="1306201"/>
          </a:xfrm>
          <a:prstGeom prst="rect">
            <a:avLst/>
          </a:prstGeom>
        </p:spPr>
        <p:txBody>
          <a:bodyPr/>
          <a:lstStyle/>
          <a:p>
            <a:pPr/>
            <a:r>
              <a:t>Для кого курс Java QA Pro</a:t>
            </a:r>
          </a:p>
        </p:txBody>
      </p:sp>
      <p:sp>
        <p:nvSpPr>
          <p:cNvPr id="482" name="Google Shape;310;p13"/>
          <p:cNvSpPr txBox="1"/>
          <p:nvPr>
            <p:ph type="body" idx="1"/>
          </p:nvPr>
        </p:nvSpPr>
        <p:spPr>
          <a:xfrm>
            <a:off x="500549" y="1825749"/>
            <a:ext cx="8520601" cy="457416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2000"/>
              </a:lnSpc>
              <a:spcBef>
                <a:spcPts val="0"/>
              </a:spcBef>
              <a:buSzTx/>
              <a:buNone/>
              <a:defRPr b="1" sz="1900"/>
            </a:pPr>
            <a:r>
              <a:t>На курсе будет:</a:t>
            </a:r>
          </a:p>
          <a:p>
            <a:pPr marL="0" indent="0">
              <a:lnSpc>
                <a:spcPct val="92000"/>
              </a:lnSpc>
              <a:buSzTx/>
              <a:buNone/>
            </a:pPr>
            <a:endParaRPr b="1" sz="1900"/>
          </a:p>
          <a:p>
            <a:pPr indent="-349250">
              <a:lnSpc>
                <a:spcPct val="92000"/>
              </a:lnSpc>
              <a:buSzPts val="1900"/>
              <a:defRPr sz="1900"/>
            </a:pPr>
            <a:r>
              <a:t>32 занятие,  2 раза в неделю</a:t>
            </a:r>
          </a:p>
          <a:p>
            <a:pPr indent="-349250">
              <a:lnSpc>
                <a:spcPct val="92000"/>
              </a:lnSpc>
              <a:spcBef>
                <a:spcPts val="0"/>
              </a:spcBef>
              <a:buSzPts val="1900"/>
              <a:defRPr sz="1900"/>
            </a:pPr>
            <a:r>
              <a:t>8 ДЗ</a:t>
            </a:r>
          </a:p>
          <a:p>
            <a:pPr indent="-349250">
              <a:lnSpc>
                <a:spcPct val="92000"/>
              </a:lnSpc>
              <a:spcBef>
                <a:spcPts val="0"/>
              </a:spcBef>
              <a:buSzPts val="1900"/>
              <a:defRPr sz="1900"/>
            </a:pPr>
            <a:r>
              <a:t>1 Проектная работа.</a:t>
            </a:r>
          </a:p>
          <a:p>
            <a:pPr indent="-349250">
              <a:lnSpc>
                <a:spcPct val="92000"/>
              </a:lnSpc>
              <a:spcBef>
                <a:spcPts val="0"/>
              </a:spcBef>
              <a:buSzPts val="1900"/>
              <a:defRPr sz="1900"/>
            </a:pPr>
            <a:r>
              <a:t>“Тестовые” собеседования с преподавателями </a:t>
            </a:r>
          </a:p>
          <a:p>
            <a:pPr indent="-349250">
              <a:lnSpc>
                <a:spcPct val="92000"/>
              </a:lnSpc>
              <a:spcBef>
                <a:spcPts val="0"/>
              </a:spcBef>
              <a:buSzPts val="1900"/>
              <a:defRPr sz="1900"/>
            </a:pPr>
            <a:r>
              <a:t>Общение с HR</a:t>
            </a:r>
          </a:p>
          <a:p>
            <a:pPr marL="0" indent="0">
              <a:lnSpc>
                <a:spcPct val="92000"/>
              </a:lnSpc>
              <a:buSzTx/>
              <a:buNone/>
            </a:pPr>
            <a:endParaRPr sz="1900"/>
          </a:p>
          <a:p>
            <a:pPr marL="0" indent="0">
              <a:lnSpc>
                <a:spcPct val="92000"/>
              </a:lnSpc>
              <a:buSzTx/>
              <a:buNone/>
              <a:defRPr sz="1900"/>
            </a:pPr>
            <a:r>
              <a:t>Все ДЗ построены таким образом, что связаны одной проектной работой. Т.е. все ДЗ - часть проектной работы, которую студенты защищают в конце курса.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315;p14"/>
          <p:cNvSpPr txBox="1"/>
          <p:nvPr>
            <p:ph type="title"/>
          </p:nvPr>
        </p:nvSpPr>
        <p:spPr>
          <a:xfrm>
            <a:off x="500549" y="440980"/>
            <a:ext cx="8520602" cy="1306201"/>
          </a:xfrm>
          <a:prstGeom prst="rect">
            <a:avLst/>
          </a:prstGeom>
        </p:spPr>
        <p:txBody>
          <a:bodyPr/>
          <a:lstStyle/>
          <a:p>
            <a:pPr/>
            <a:r>
              <a:t>Кто ведет курс Java QA Pro</a:t>
            </a:r>
          </a:p>
        </p:txBody>
      </p:sp>
      <p:sp>
        <p:nvSpPr>
          <p:cNvPr id="485" name="Google Shape;316;p14"/>
          <p:cNvSpPr txBox="1"/>
          <p:nvPr>
            <p:ph type="body" idx="1"/>
          </p:nvPr>
        </p:nvSpPr>
        <p:spPr>
          <a:xfrm>
            <a:off x="500549" y="1825749"/>
            <a:ext cx="8520601" cy="457416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2000"/>
              </a:lnSpc>
              <a:spcBef>
                <a:spcPts val="0"/>
              </a:spcBef>
              <a:buSzTx/>
              <a:buNone/>
              <a:defRPr b="1" sz="1900"/>
            </a:pPr>
            <a:r>
              <a:t>Все наши преподаватели - действующие ведущие тестировщики или руководители групп/отделов тестирования.</a:t>
            </a:r>
          </a:p>
          <a:p>
            <a:pPr marL="0" indent="0">
              <a:lnSpc>
                <a:spcPct val="92000"/>
              </a:lnSpc>
              <a:buSzTx/>
              <a:buNone/>
            </a:pPr>
            <a:endParaRPr b="1" sz="1900"/>
          </a:p>
          <a:p>
            <a:pPr marL="0" indent="0">
              <a:lnSpc>
                <a:spcPct val="92000"/>
              </a:lnSpc>
              <a:buSzTx/>
              <a:buNone/>
              <a:defRPr sz="1900"/>
            </a:pPr>
            <a:r>
              <a:t>Наша программа составлена с учетом текущих рыночных реалий и требований от действующих специалистов по тестированию.</a:t>
            </a:r>
          </a:p>
          <a:p>
            <a:pPr marL="0" indent="0">
              <a:lnSpc>
                <a:spcPct val="92000"/>
              </a:lnSpc>
              <a:buSzTx/>
              <a:buNone/>
            </a:pPr>
            <a:endParaRPr sz="1900"/>
          </a:p>
          <a:p>
            <a:pPr marL="0" indent="0">
              <a:lnSpc>
                <a:spcPct val="92000"/>
              </a:lnSpc>
              <a:buSzTx/>
              <a:buNone/>
            </a:pPr>
            <a:endParaRPr sz="1900"/>
          </a:p>
          <a:p>
            <a:pPr marL="0" indent="0">
              <a:lnSpc>
                <a:spcPct val="92000"/>
              </a:lnSpc>
              <a:buSzTx/>
              <a:buNone/>
            </a:pPr>
            <a:endParaRPr sz="1900"/>
          </a:p>
          <a:p>
            <a:pPr marL="0" indent="0">
              <a:lnSpc>
                <a:spcPct val="92000"/>
              </a:lnSpc>
              <a:buSzTx/>
              <a:buNone/>
              <a:defRPr sz="1900"/>
            </a:pPr>
            <a:r>
              <a:t> </a:t>
            </a:r>
          </a:p>
        </p:txBody>
      </p:sp>
      <p:pic>
        <p:nvPicPr>
          <p:cNvPr id="486" name="Google Shape;317;p14" descr="Google Shape;317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73853"/>
            <a:ext cx="9144003" cy="2025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322;p15"/>
          <p:cNvSpPr txBox="1"/>
          <p:nvPr>
            <p:ph type="title"/>
          </p:nvPr>
        </p:nvSpPr>
        <p:spPr>
          <a:xfrm>
            <a:off x="956223" y="147524"/>
            <a:ext cx="7706102" cy="5454302"/>
          </a:xfrm>
          <a:prstGeom prst="rect">
            <a:avLst/>
          </a:prstGeom>
        </p:spPr>
        <p:txBody>
          <a:bodyPr/>
          <a:lstStyle/>
          <a:p>
            <a:pPr/>
            <a:r>
              <a:t>Вопросы?</a:t>
            </a:r>
          </a:p>
        </p:txBody>
      </p:sp>
      <p:pic>
        <p:nvPicPr>
          <p:cNvPr id="489" name="Google Shape;323;p15" descr="Google Shape;323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750" y="3949989"/>
            <a:ext cx="662537" cy="662537"/>
          </a:xfrm>
          <a:prstGeom prst="rect">
            <a:avLst/>
          </a:prstGeom>
          <a:ln w="12700">
            <a:miter lim="400000"/>
          </a:ln>
        </p:spPr>
      </p:pic>
      <p:sp>
        <p:nvSpPr>
          <p:cNvPr id="490" name="Google Shape;324;p15"/>
          <p:cNvSpPr txBox="1"/>
          <p:nvPr/>
        </p:nvSpPr>
        <p:spPr>
          <a:xfrm>
            <a:off x="1750798" y="3958006"/>
            <a:ext cx="3000002" cy="60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>
              <a:defRPr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Ставим “+”,</a:t>
            </a:r>
          </a:p>
          <a:p>
            <a:pPr>
              <a:defRPr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если вопросы есть</a:t>
            </a:r>
          </a:p>
        </p:txBody>
      </p:sp>
      <p:pic>
        <p:nvPicPr>
          <p:cNvPr id="491" name="Google Shape;325;p15" descr="Google Shape;325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5725" y="3949989"/>
            <a:ext cx="662537" cy="662537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Google Shape;326;p15"/>
          <p:cNvSpPr txBox="1"/>
          <p:nvPr/>
        </p:nvSpPr>
        <p:spPr>
          <a:xfrm>
            <a:off x="5119475" y="3958006"/>
            <a:ext cx="3000002" cy="60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>
              <a:defRPr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Ставим “–”,</a:t>
            </a:r>
          </a:p>
          <a:p>
            <a:pPr>
              <a:defRPr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если вопросов нет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331;p16"/>
          <p:cNvSpPr txBox="1"/>
          <p:nvPr>
            <p:ph type="title"/>
          </p:nvPr>
        </p:nvSpPr>
        <p:spPr>
          <a:xfrm>
            <a:off x="956223" y="528524"/>
            <a:ext cx="7706102" cy="5454303"/>
          </a:xfrm>
          <a:prstGeom prst="rect">
            <a:avLst/>
          </a:prstGeom>
        </p:spPr>
        <p:txBody>
          <a:bodyPr/>
          <a:lstStyle/>
          <a:p>
            <a:pPr/>
            <a:r>
              <a:t>Зачем нужен отчет?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336;g116357247d2_0_28"/>
          <p:cNvSpPr txBox="1"/>
          <p:nvPr>
            <p:ph type="title"/>
          </p:nvPr>
        </p:nvSpPr>
        <p:spPr>
          <a:xfrm>
            <a:off x="500548" y="440980"/>
            <a:ext cx="8520602" cy="1306201"/>
          </a:xfrm>
          <a:prstGeom prst="rect">
            <a:avLst/>
          </a:prstGeom>
        </p:spPr>
        <p:txBody>
          <a:bodyPr/>
          <a:lstStyle/>
          <a:p>
            <a:pPr/>
            <a:r>
              <a:t>Автотесты использует автоматизатор</a:t>
            </a:r>
          </a:p>
        </p:txBody>
      </p:sp>
      <p:sp>
        <p:nvSpPr>
          <p:cNvPr id="497" name="Google Shape;337;g116357247d2_0_28"/>
          <p:cNvSpPr txBox="1"/>
          <p:nvPr/>
        </p:nvSpPr>
        <p:spPr>
          <a:xfrm>
            <a:off x="643946" y="1747173"/>
            <a:ext cx="7856102" cy="2044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67630" indent="-380330">
              <a:lnSpc>
                <a:spcPct val="90000"/>
              </a:lnSpc>
              <a:buClr>
                <a:srgbClr val="000000"/>
              </a:buClr>
              <a:buSzPts val="2400"/>
              <a:buAutoNum type="arabicParenR" startAt="1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Пишет новые автотесты</a:t>
            </a:r>
          </a:p>
          <a:p>
            <a:pPr marL="367630" indent="-38033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AutoNum type="arabicParenR" startAt="1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Разбирает результаты</a:t>
            </a:r>
          </a:p>
          <a:p>
            <a:pPr marL="367630" indent="-38033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AutoNum type="arabicParenR" startAt="1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Исправляет ошибки</a:t>
            </a: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В таком случае отчет не нужен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342;g116c1e0a9be_1_0"/>
          <p:cNvSpPr txBox="1"/>
          <p:nvPr>
            <p:ph type="title"/>
          </p:nvPr>
        </p:nvSpPr>
        <p:spPr>
          <a:xfrm>
            <a:off x="500548" y="440980"/>
            <a:ext cx="8520602" cy="1306201"/>
          </a:xfrm>
          <a:prstGeom prst="rect">
            <a:avLst/>
          </a:prstGeom>
        </p:spPr>
        <p:txBody>
          <a:bodyPr/>
          <a:lstStyle/>
          <a:p>
            <a:pPr/>
            <a:r>
              <a:t>Автотесты использует команда</a:t>
            </a:r>
          </a:p>
        </p:txBody>
      </p:sp>
      <p:sp>
        <p:nvSpPr>
          <p:cNvPr id="500" name="Google Shape;343;g116c1e0a9be_1_0"/>
          <p:cNvSpPr txBox="1"/>
          <p:nvPr/>
        </p:nvSpPr>
        <p:spPr>
          <a:xfrm>
            <a:off x="643946" y="1747173"/>
            <a:ext cx="7856102" cy="2044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67630" indent="-380330">
              <a:lnSpc>
                <a:spcPct val="90000"/>
              </a:lnSpc>
              <a:buClr>
                <a:srgbClr val="000000"/>
              </a:buClr>
              <a:buSzPts val="2400"/>
              <a:buAutoNum type="arabicParenR" startAt="1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Что у нас проверяется в автотестах?</a:t>
            </a:r>
          </a:p>
          <a:p>
            <a:pPr marL="367630" indent="-38033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AutoNum type="arabicParenR" startAt="1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Какая функциональность не работает?</a:t>
            </a:r>
          </a:p>
          <a:p>
            <a:pPr marL="367630" indent="-38033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AutoNum type="arabicParenR" startAt="1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Нас сколько тесты стабильны?</a:t>
            </a: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Отчет нужен для ваших коллег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348;g116357247d2_0_8"/>
          <p:cNvSpPr txBox="1"/>
          <p:nvPr>
            <p:ph type="title"/>
          </p:nvPr>
        </p:nvSpPr>
        <p:spPr>
          <a:xfrm>
            <a:off x="956223" y="528525"/>
            <a:ext cx="7706102" cy="5454301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LIVE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186;p3"/>
          <p:cNvSpPr txBox="1"/>
          <p:nvPr>
            <p:ph type="title"/>
          </p:nvPr>
        </p:nvSpPr>
        <p:spPr>
          <a:xfrm>
            <a:off x="1788273" y="1029500"/>
            <a:ext cx="7935302" cy="1122302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Проверить, идет ли запись</a:t>
            </a:r>
          </a:p>
        </p:txBody>
      </p:sp>
      <p:sp>
        <p:nvSpPr>
          <p:cNvPr id="369" name="Google Shape;187;p3"/>
          <p:cNvSpPr txBox="1"/>
          <p:nvPr/>
        </p:nvSpPr>
        <p:spPr>
          <a:xfrm>
            <a:off x="766724" y="2740848"/>
            <a:ext cx="7935301" cy="1122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 anchor="ctr">
            <a:normAutofit fontScale="100000" lnSpcReduction="0"/>
          </a:bodyPr>
          <a:lstStyle/>
          <a:p>
            <a:pPr>
              <a:defRPr b="1" sz="3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Меня хорошо видно</a:t>
            </a:r>
          </a:p>
          <a:p>
            <a:pPr>
              <a:defRPr b="1" sz="3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&amp;&amp; слышно?</a:t>
            </a:r>
          </a:p>
        </p:txBody>
      </p:sp>
      <p:pic>
        <p:nvPicPr>
          <p:cNvPr id="370" name="Google Shape;188;p3" descr="Google Shape;188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7274" y="4383575"/>
            <a:ext cx="702398" cy="702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Google Shape;189;p3" descr="Google Shape;189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7255" y="4383575"/>
            <a:ext cx="702396" cy="702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Google Shape;190;p3" descr="Google Shape;190;p3"/>
          <p:cNvPicPr>
            <a:picLocks noChangeAspect="1"/>
          </p:cNvPicPr>
          <p:nvPr/>
        </p:nvPicPr>
        <p:blipFill>
          <a:blip r:embed="rId4">
            <a:extLst/>
          </a:blip>
          <a:srcRect l="99" t="0" r="98" b="0"/>
          <a:stretch>
            <a:fillRect/>
          </a:stretch>
        </p:blipFill>
        <p:spPr>
          <a:xfrm>
            <a:off x="880824" y="1376543"/>
            <a:ext cx="856425" cy="428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353;p24"/>
          <p:cNvSpPr txBox="1"/>
          <p:nvPr>
            <p:ph type="title"/>
          </p:nvPr>
        </p:nvSpPr>
        <p:spPr>
          <a:xfrm>
            <a:off x="956223" y="147524"/>
            <a:ext cx="7706102" cy="5454302"/>
          </a:xfrm>
          <a:prstGeom prst="rect">
            <a:avLst/>
          </a:prstGeom>
        </p:spPr>
        <p:txBody>
          <a:bodyPr/>
          <a:lstStyle/>
          <a:p>
            <a:pPr/>
            <a:r>
              <a:t>Вопросы?</a:t>
            </a:r>
          </a:p>
        </p:txBody>
      </p:sp>
      <p:pic>
        <p:nvPicPr>
          <p:cNvPr id="505" name="Google Shape;354;p24" descr="Google Shape;354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750" y="3949989"/>
            <a:ext cx="662537" cy="662537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Google Shape;355;p24"/>
          <p:cNvSpPr txBox="1"/>
          <p:nvPr/>
        </p:nvSpPr>
        <p:spPr>
          <a:xfrm>
            <a:off x="1750798" y="3958006"/>
            <a:ext cx="3000002" cy="60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>
              <a:defRPr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Ставим “+”,</a:t>
            </a:r>
          </a:p>
          <a:p>
            <a:pPr>
              <a:defRPr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если вопросы есть</a:t>
            </a:r>
          </a:p>
        </p:txBody>
      </p:sp>
      <p:pic>
        <p:nvPicPr>
          <p:cNvPr id="507" name="Google Shape;356;p24" descr="Google Shape;356;p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5725" y="3949989"/>
            <a:ext cx="662537" cy="662537"/>
          </a:xfrm>
          <a:prstGeom prst="rect">
            <a:avLst/>
          </a:prstGeom>
          <a:ln w="12700">
            <a:miter lim="400000"/>
          </a:ln>
        </p:spPr>
      </p:pic>
      <p:sp>
        <p:nvSpPr>
          <p:cNvPr id="508" name="Google Shape;357;p24"/>
          <p:cNvSpPr txBox="1"/>
          <p:nvPr/>
        </p:nvSpPr>
        <p:spPr>
          <a:xfrm>
            <a:off x="5119475" y="3958006"/>
            <a:ext cx="3000002" cy="60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>
              <a:defRPr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Ставим “–”,</a:t>
            </a:r>
          </a:p>
          <a:p>
            <a:pPr>
              <a:defRPr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если вопросов нет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362;p25"/>
          <p:cNvSpPr txBox="1"/>
          <p:nvPr>
            <p:ph type="title"/>
          </p:nvPr>
        </p:nvSpPr>
        <p:spPr>
          <a:xfrm>
            <a:off x="956223" y="528524"/>
            <a:ext cx="7706102" cy="5454303"/>
          </a:xfrm>
          <a:prstGeom prst="rect">
            <a:avLst/>
          </a:prstGeom>
        </p:spPr>
        <p:txBody>
          <a:bodyPr/>
          <a:lstStyle/>
          <a:p>
            <a:pPr/>
            <a:r>
              <a:t>Allure: как подключить?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367;g116c1e0a9be_1_5"/>
          <p:cNvSpPr txBox="1"/>
          <p:nvPr>
            <p:ph type="title"/>
          </p:nvPr>
        </p:nvSpPr>
        <p:spPr>
          <a:xfrm>
            <a:off x="500548" y="440980"/>
            <a:ext cx="8520602" cy="1306201"/>
          </a:xfrm>
          <a:prstGeom prst="rect">
            <a:avLst/>
          </a:prstGeom>
        </p:spPr>
        <p:txBody>
          <a:bodyPr/>
          <a:lstStyle/>
          <a:p>
            <a:pPr/>
            <a:r>
              <a:t>https://github.com/allure-framework</a:t>
            </a:r>
          </a:p>
        </p:txBody>
      </p:sp>
      <p:pic>
        <p:nvPicPr>
          <p:cNvPr id="513" name="Google Shape;369;g116c1e0a9be_1_5" descr="Google Shape;369;g116c1e0a9be_1_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949" y="1620500"/>
            <a:ext cx="7809399" cy="4228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374;g116c1e0a9be_1_22"/>
          <p:cNvSpPr txBox="1"/>
          <p:nvPr>
            <p:ph type="title"/>
          </p:nvPr>
        </p:nvSpPr>
        <p:spPr>
          <a:xfrm>
            <a:off x="500548" y="440980"/>
            <a:ext cx="8520602" cy="1306201"/>
          </a:xfrm>
          <a:prstGeom prst="rect">
            <a:avLst/>
          </a:prstGeom>
        </p:spPr>
        <p:txBody>
          <a:bodyPr/>
          <a:lstStyle/>
          <a:p>
            <a:pPr/>
            <a:r>
              <a:t>Подключаем Allure плагин</a:t>
            </a:r>
          </a:p>
        </p:txBody>
      </p:sp>
      <p:sp>
        <p:nvSpPr>
          <p:cNvPr id="516" name="Google Shape;375;g116c1e0a9be_1_22"/>
          <p:cNvSpPr txBox="1"/>
          <p:nvPr/>
        </p:nvSpPr>
        <p:spPr>
          <a:xfrm>
            <a:off x="607746" y="1638623"/>
            <a:ext cx="7856102" cy="1206501"/>
          </a:xfrm>
          <a:prstGeom prst="rect">
            <a:avLst/>
          </a:prstGeom>
          <a:solidFill>
            <a:srgbClr val="2B2A2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 sz="1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plugins </a:t>
            </a:r>
            <a:r>
              <a:rPr b="1"/>
              <a:t>{</a:t>
            </a:r>
            <a:endParaRPr b="1"/>
          </a:p>
          <a:p>
            <a:pPr>
              <a:lnSpc>
                <a:spcPct val="90000"/>
              </a:lnSpc>
              <a:spcBef>
                <a:spcPts val="700"/>
              </a:spcBef>
              <a:defRPr b="1" sz="1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 b="0"/>
              <a:t>id </a:t>
            </a:r>
            <a:r>
              <a:rPr b="0">
                <a:solidFill>
                  <a:srgbClr val="6A8759"/>
                </a:solidFill>
              </a:rPr>
              <a:t>'java'</a:t>
            </a:r>
            <a:endParaRPr>
              <a:solidFill>
                <a:srgbClr val="6A8759"/>
              </a:solidFill>
            </a:endParaRPr>
          </a:p>
          <a:p>
            <a:pPr>
              <a:lnSpc>
                <a:spcPct val="90000"/>
              </a:lnSpc>
              <a:spcBef>
                <a:spcPts val="700"/>
              </a:spcBef>
              <a:defRPr sz="18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>
                <a:solidFill>
                  <a:srgbClr val="A9B7C6"/>
                </a:solidFill>
              </a:rPr>
              <a:t>id </a:t>
            </a:r>
            <a:r>
              <a:t>"io.qameta.allure" </a:t>
            </a:r>
            <a:r>
              <a:rPr>
                <a:solidFill>
                  <a:srgbClr val="A9B7C6"/>
                </a:solidFill>
              </a:rPr>
              <a:t>version </a:t>
            </a:r>
            <a:r>
              <a:t>"2.9.6"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1" sz="1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380;g116c1e0a9be_1_15"/>
          <p:cNvSpPr txBox="1"/>
          <p:nvPr>
            <p:ph type="title"/>
          </p:nvPr>
        </p:nvSpPr>
        <p:spPr>
          <a:xfrm>
            <a:off x="500548" y="440980"/>
            <a:ext cx="8520602" cy="1306201"/>
          </a:xfrm>
          <a:prstGeom prst="rect">
            <a:avLst/>
          </a:prstGeom>
        </p:spPr>
        <p:txBody>
          <a:bodyPr/>
          <a:lstStyle/>
          <a:p>
            <a:pPr/>
            <a:r>
              <a:t>Настраиваем Allure плагин</a:t>
            </a:r>
          </a:p>
        </p:txBody>
      </p:sp>
      <p:sp>
        <p:nvSpPr>
          <p:cNvPr id="519" name="Google Shape;381;g116c1e0a9be_1_15"/>
          <p:cNvSpPr txBox="1"/>
          <p:nvPr/>
        </p:nvSpPr>
        <p:spPr>
          <a:xfrm>
            <a:off x="643946" y="1637172"/>
            <a:ext cx="7856102" cy="4064001"/>
          </a:xfrm>
          <a:prstGeom prst="rect">
            <a:avLst/>
          </a:prstGeom>
          <a:solidFill>
            <a:srgbClr val="2B2A2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 sz="1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allure </a:t>
            </a:r>
            <a:r>
              <a:rPr b="1"/>
              <a:t>{</a:t>
            </a:r>
            <a:endParaRPr b="1"/>
          </a:p>
          <a:p>
            <a:pPr>
              <a:lnSpc>
                <a:spcPct val="90000"/>
              </a:lnSpc>
              <a:spcBef>
                <a:spcPts val="700"/>
              </a:spcBef>
              <a:defRPr b="1" sz="1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 b="0"/>
              <a:t>report </a:t>
            </a:r>
            <a:r>
              <a:t>{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1" sz="1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</a:t>
            </a:r>
            <a:r>
              <a:rPr b="0">
                <a:solidFill>
                  <a:srgbClr val="9876AA"/>
                </a:solidFill>
              </a:rPr>
              <a:t>version</a:t>
            </a:r>
            <a:r>
              <a:rPr b="0"/>
              <a:t>.set(</a:t>
            </a:r>
            <a:r>
              <a:rPr b="0">
                <a:solidFill>
                  <a:srgbClr val="6A8759"/>
                </a:solidFill>
              </a:rPr>
              <a:t>"2.17.2"</a:t>
            </a:r>
            <a:r>
              <a:rPr b="0"/>
              <a:t>)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sz="1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 b="1"/>
              <a:t>}</a:t>
            </a:r>
            <a:endParaRPr b="1"/>
          </a:p>
          <a:p>
            <a:pPr>
              <a:lnSpc>
                <a:spcPct val="90000"/>
              </a:lnSpc>
              <a:spcBef>
                <a:spcPts val="700"/>
              </a:spcBef>
              <a:defRPr b="1" sz="1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 b="0"/>
              <a:t>adapter </a:t>
            </a:r>
            <a:r>
              <a:t>{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1" sz="1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</a:t>
            </a:r>
            <a:r>
              <a:rPr b="0">
                <a:solidFill>
                  <a:srgbClr val="9876AA"/>
                </a:solidFill>
              </a:rPr>
              <a:t>aspectjWeaver</a:t>
            </a:r>
            <a:r>
              <a:rPr b="0"/>
              <a:t>.set(</a:t>
            </a:r>
            <a:r>
              <a:rPr b="0">
                <a:solidFill>
                  <a:srgbClr val="CC7832"/>
                </a:solidFill>
              </a:rPr>
              <a:t>true</a:t>
            </a:r>
            <a:r>
              <a:rPr b="0"/>
              <a:t>)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sz="1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frameworks </a:t>
            </a:r>
            <a:r>
              <a:rPr b="1"/>
              <a:t>{</a:t>
            </a:r>
            <a:endParaRPr b="1"/>
          </a:p>
          <a:p>
            <a:pPr>
              <a:lnSpc>
                <a:spcPct val="90000"/>
              </a:lnSpc>
              <a:spcBef>
                <a:spcPts val="700"/>
              </a:spcBef>
              <a:defRPr b="1" sz="1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</a:t>
            </a:r>
            <a:r>
              <a:rPr b="0"/>
              <a:t>junit5 </a:t>
            </a:r>
            <a:r>
              <a:t>{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1" sz="1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</a:t>
            </a:r>
            <a:r>
              <a:rPr b="0"/>
              <a:t>adapterVersion.set(</a:t>
            </a:r>
            <a:r>
              <a:rPr b="0">
                <a:solidFill>
                  <a:srgbClr val="6A8759"/>
                </a:solidFill>
              </a:rPr>
              <a:t>"2.17.2"</a:t>
            </a:r>
            <a:r>
              <a:rPr b="0"/>
              <a:t>)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sz="1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</a:t>
            </a:r>
            <a:r>
              <a:rPr b="1"/>
              <a:t>}</a:t>
            </a:r>
            <a:endParaRPr b="1"/>
          </a:p>
          <a:p>
            <a:pPr>
              <a:lnSpc>
                <a:spcPct val="90000"/>
              </a:lnSpc>
              <a:spcBef>
                <a:spcPts val="700"/>
              </a:spcBef>
              <a:defRPr b="1" sz="1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}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1" sz="1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1" sz="18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386;p40"/>
          <p:cNvSpPr txBox="1"/>
          <p:nvPr>
            <p:ph type="title"/>
          </p:nvPr>
        </p:nvSpPr>
        <p:spPr>
          <a:xfrm>
            <a:off x="956223" y="528524"/>
            <a:ext cx="7706102" cy="5454303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LIVE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391;p41"/>
          <p:cNvSpPr txBox="1"/>
          <p:nvPr>
            <p:ph type="title"/>
          </p:nvPr>
        </p:nvSpPr>
        <p:spPr>
          <a:xfrm>
            <a:off x="956223" y="147524"/>
            <a:ext cx="7706102" cy="5454302"/>
          </a:xfrm>
          <a:prstGeom prst="rect">
            <a:avLst/>
          </a:prstGeom>
        </p:spPr>
        <p:txBody>
          <a:bodyPr/>
          <a:lstStyle/>
          <a:p>
            <a:pPr/>
            <a:r>
              <a:t>Вопросы?</a:t>
            </a:r>
          </a:p>
        </p:txBody>
      </p:sp>
      <p:pic>
        <p:nvPicPr>
          <p:cNvPr id="524" name="Google Shape;392;p41" descr="Google Shape;392;p4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750" y="3949989"/>
            <a:ext cx="662537" cy="662537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Google Shape;393;p41"/>
          <p:cNvSpPr txBox="1"/>
          <p:nvPr/>
        </p:nvSpPr>
        <p:spPr>
          <a:xfrm>
            <a:off x="1750798" y="3958006"/>
            <a:ext cx="3000002" cy="60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>
              <a:defRPr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Ставим “+”,</a:t>
            </a:r>
          </a:p>
          <a:p>
            <a:pPr>
              <a:defRPr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если вопросы есть</a:t>
            </a:r>
          </a:p>
        </p:txBody>
      </p:sp>
      <p:pic>
        <p:nvPicPr>
          <p:cNvPr id="526" name="Google Shape;394;p41" descr="Google Shape;394;p4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5725" y="3949989"/>
            <a:ext cx="662537" cy="662537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Google Shape;395;p41"/>
          <p:cNvSpPr txBox="1"/>
          <p:nvPr/>
        </p:nvSpPr>
        <p:spPr>
          <a:xfrm>
            <a:off x="5119475" y="3958006"/>
            <a:ext cx="3000002" cy="60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>
              <a:defRPr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Ставим “–”,</a:t>
            </a:r>
          </a:p>
          <a:p>
            <a:pPr>
              <a:defRPr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если вопросов нет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400;g116357247d2_0_12"/>
          <p:cNvSpPr txBox="1"/>
          <p:nvPr>
            <p:ph type="title"/>
          </p:nvPr>
        </p:nvSpPr>
        <p:spPr>
          <a:xfrm>
            <a:off x="956223" y="528525"/>
            <a:ext cx="7706102" cy="54543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Allure: как использовать?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405;g116c1e0a9be_1_29"/>
          <p:cNvSpPr txBox="1"/>
          <p:nvPr>
            <p:ph type="title"/>
          </p:nvPr>
        </p:nvSpPr>
        <p:spPr>
          <a:xfrm>
            <a:off x="500548" y="440980"/>
            <a:ext cx="8520602" cy="1306201"/>
          </a:xfrm>
          <a:prstGeom prst="rect">
            <a:avLst/>
          </a:prstGeom>
        </p:spPr>
        <p:txBody>
          <a:bodyPr/>
          <a:lstStyle/>
          <a:p>
            <a:pPr/>
            <a:r>
              <a:t>Возможности Allure Report</a:t>
            </a:r>
          </a:p>
        </p:txBody>
      </p:sp>
      <p:sp>
        <p:nvSpPr>
          <p:cNvPr id="532" name="Google Shape;406;g116c1e0a9be_1_29"/>
          <p:cNvSpPr txBox="1"/>
          <p:nvPr/>
        </p:nvSpPr>
        <p:spPr>
          <a:xfrm>
            <a:off x="643946" y="1747172"/>
            <a:ext cx="7856102" cy="45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67630" indent="-38033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Font typeface="Helvetica Neue"/>
              <a:buChar char="●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Разметка сценария</a:t>
            </a:r>
          </a:p>
          <a:p>
            <a:pPr lvl="1" marL="914400"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Font typeface="Helvetica Neue"/>
              <a:buChar char="○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Добавляем шаги автотеста</a:t>
            </a:r>
          </a:p>
          <a:p>
            <a:pPr lvl="1" marL="914400"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Font typeface="Helvetica Neue"/>
              <a:buChar char="○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Добавляем аттачменты</a:t>
            </a:r>
          </a:p>
          <a:p>
            <a:pPr marL="457200"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Font typeface="Helvetica Neue"/>
              <a:buChar char="●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Разметка автотеста</a:t>
            </a:r>
          </a:p>
          <a:p>
            <a:pPr lvl="1" marL="914400"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Font typeface="Helvetica Neue"/>
              <a:buChar char="○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Название теста</a:t>
            </a:r>
          </a:p>
          <a:p>
            <a:pPr lvl="1" marL="914400"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Font typeface="Helvetica Neue"/>
              <a:buChar char="○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Описание теста</a:t>
            </a:r>
          </a:p>
          <a:p>
            <a:pPr lvl="1" marL="914400"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Font typeface="Helvetica Neue"/>
              <a:buChar char="○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Ответственный</a:t>
            </a:r>
          </a:p>
          <a:p>
            <a:pPr lvl="1" marL="914400"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Font typeface="Helvetica Neue"/>
              <a:buChar char="○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Входные параметры</a:t>
            </a:r>
          </a:p>
          <a:p>
            <a:pPr lvl="1" marL="914400"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Font typeface="Helvetica Neue"/>
              <a:buChar char="○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Внешняя ссылка</a:t>
            </a:r>
          </a:p>
          <a:p>
            <a:pPr lvl="1" marL="914400"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Font typeface="Helvetica Neue"/>
              <a:buChar char="○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Feature/Story</a:t>
            </a:r>
          </a:p>
          <a:p>
            <a:pPr lvl="1" marL="914400"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Font typeface="Helvetica Neue"/>
              <a:buChar char="○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Severity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411;g116357247d2_0_16"/>
          <p:cNvSpPr txBox="1"/>
          <p:nvPr>
            <p:ph type="title"/>
          </p:nvPr>
        </p:nvSpPr>
        <p:spPr>
          <a:xfrm>
            <a:off x="956223" y="528525"/>
            <a:ext cx="7706102" cy="5454301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LIVE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195;p4"/>
          <p:cNvSpPr txBox="1"/>
          <p:nvPr>
            <p:ph type="title"/>
          </p:nvPr>
        </p:nvSpPr>
        <p:spPr>
          <a:xfrm>
            <a:off x="500549" y="440980"/>
            <a:ext cx="8520602" cy="1306201"/>
          </a:xfrm>
          <a:prstGeom prst="rect">
            <a:avLst/>
          </a:prstGeom>
        </p:spPr>
        <p:txBody>
          <a:bodyPr/>
          <a:lstStyle/>
          <a:p>
            <a:pPr/>
            <a:r>
              <a:t>Преподаватель</a:t>
            </a:r>
          </a:p>
        </p:txBody>
      </p:sp>
      <p:sp>
        <p:nvSpPr>
          <p:cNvPr id="375" name="Google Shape;196;p4"/>
          <p:cNvSpPr txBox="1"/>
          <p:nvPr>
            <p:ph type="body" sz="quarter" idx="1"/>
          </p:nvPr>
        </p:nvSpPr>
        <p:spPr>
          <a:xfrm>
            <a:off x="4272774" y="2313775"/>
            <a:ext cx="4391703" cy="783302"/>
          </a:xfrm>
          <a:prstGeom prst="rect">
            <a:avLst/>
          </a:prstGeom>
        </p:spPr>
        <p:txBody>
          <a:bodyPr/>
          <a:lstStyle>
            <a:lvl1pPr marL="0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Мирошин Сергей</a:t>
            </a:r>
          </a:p>
        </p:txBody>
      </p:sp>
      <p:sp>
        <p:nvSpPr>
          <p:cNvPr id="376" name="Google Shape;197;p4"/>
          <p:cNvSpPr txBox="1"/>
          <p:nvPr/>
        </p:nvSpPr>
        <p:spPr>
          <a:xfrm>
            <a:off x="4272774" y="3029124"/>
            <a:ext cx="4587903" cy="2719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normAutofit fontScale="100000" lnSpcReduction="0"/>
          </a:bodyPr>
          <a:lstStyle/>
          <a:p>
            <a:pPr>
              <a:lnSpc>
                <a:spcPct val="115000"/>
              </a:lnSpc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Немного обо мне:</a:t>
            </a:r>
          </a:p>
          <a:p>
            <a:pPr marL="150394" indent="-150394">
              <a:lnSpc>
                <a:spcPct val="115000"/>
              </a:lnSpc>
              <a:buClr>
                <a:srgbClr val="000000"/>
              </a:buClr>
              <a:buSzPts val="1500"/>
              <a:buFont typeface="Helvetica Neue"/>
              <a:buChar char="-"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Работал в крупных фирмах (Mail.Ru, Rambler, Альфа-банк)</a:t>
            </a:r>
          </a:p>
          <a:p>
            <a:pPr marL="150394" indent="-150394">
              <a:lnSpc>
                <a:spcPct val="115000"/>
              </a:lnSpc>
              <a:buClr>
                <a:srgbClr val="000000"/>
              </a:buClr>
              <a:buSzPts val="1500"/>
              <a:buFont typeface="Helvetica Neue"/>
              <a:buChar char="-"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В тестировании с 2006 года</a:t>
            </a:r>
          </a:p>
          <a:p>
            <a:pPr>
              <a:lnSpc>
                <a:spcPct val="115000"/>
              </a:lnSpc>
            </a:pP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lnSpc>
                <a:spcPct val="115000"/>
              </a:lnSpc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преподаватель курса “Java QA Pro” в OTUS</a:t>
            </a:r>
          </a:p>
        </p:txBody>
      </p:sp>
      <p:sp>
        <p:nvSpPr>
          <p:cNvPr id="377" name="Google Shape;198;p4"/>
          <p:cNvSpPr/>
          <p:nvPr/>
        </p:nvSpPr>
        <p:spPr>
          <a:xfrm>
            <a:off x="600299" y="1623650"/>
            <a:ext cx="1918799" cy="4110302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pic>
        <p:nvPicPr>
          <p:cNvPr id="378" name="Google Shape;199;p4" descr="Google Shape;199;p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3257" y="2319198"/>
            <a:ext cx="2719202" cy="2719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416;g116357247d2_0_20"/>
          <p:cNvSpPr txBox="1"/>
          <p:nvPr>
            <p:ph type="title"/>
          </p:nvPr>
        </p:nvSpPr>
        <p:spPr>
          <a:xfrm>
            <a:off x="956223" y="147523"/>
            <a:ext cx="7706102" cy="5454302"/>
          </a:xfrm>
          <a:prstGeom prst="rect">
            <a:avLst/>
          </a:prstGeom>
        </p:spPr>
        <p:txBody>
          <a:bodyPr/>
          <a:lstStyle/>
          <a:p>
            <a:pPr/>
            <a:r>
              <a:t>Вопросы?</a:t>
            </a:r>
          </a:p>
        </p:txBody>
      </p:sp>
      <p:pic>
        <p:nvPicPr>
          <p:cNvPr id="537" name="Google Shape;417;g116357247d2_0_20" descr="Google Shape;417;g116357247d2_0_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750" y="3949989"/>
            <a:ext cx="662537" cy="662537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Google Shape;418;g116357247d2_0_20"/>
          <p:cNvSpPr txBox="1"/>
          <p:nvPr/>
        </p:nvSpPr>
        <p:spPr>
          <a:xfrm>
            <a:off x="1750798" y="3958006"/>
            <a:ext cx="3000001" cy="60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>
              <a:defRPr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Ставим “+”,</a:t>
            </a:r>
          </a:p>
          <a:p>
            <a:pPr>
              <a:defRPr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если вопросы есть</a:t>
            </a:r>
          </a:p>
        </p:txBody>
      </p:sp>
      <p:pic>
        <p:nvPicPr>
          <p:cNvPr id="539" name="Google Shape;419;g116357247d2_0_20" descr="Google Shape;419;g116357247d2_0_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5725" y="3949989"/>
            <a:ext cx="662537" cy="662537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Google Shape;420;g116357247d2_0_20"/>
          <p:cNvSpPr txBox="1"/>
          <p:nvPr/>
        </p:nvSpPr>
        <p:spPr>
          <a:xfrm>
            <a:off x="5119475" y="3958006"/>
            <a:ext cx="3000001" cy="60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>
              <a:defRPr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Ставим “–”,</a:t>
            </a:r>
          </a:p>
          <a:p>
            <a:pPr>
              <a:defRPr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если вопросов нет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425;p42"/>
          <p:cNvSpPr txBox="1"/>
          <p:nvPr>
            <p:ph type="title"/>
          </p:nvPr>
        </p:nvSpPr>
        <p:spPr>
          <a:xfrm>
            <a:off x="956223" y="528524"/>
            <a:ext cx="7706102" cy="5454303"/>
          </a:xfrm>
          <a:prstGeom prst="rect">
            <a:avLst/>
          </a:prstGeom>
        </p:spPr>
        <p:txBody>
          <a:bodyPr/>
          <a:lstStyle/>
          <a:p>
            <a:pPr/>
            <a:r>
              <a:t>Рефлексия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430;p43"/>
          <p:cNvSpPr txBox="1"/>
          <p:nvPr>
            <p:ph type="title"/>
          </p:nvPr>
        </p:nvSpPr>
        <p:spPr>
          <a:xfrm>
            <a:off x="500549" y="440980"/>
            <a:ext cx="8520602" cy="1306201"/>
          </a:xfrm>
          <a:prstGeom prst="rect">
            <a:avLst/>
          </a:prstGeom>
        </p:spPr>
        <p:txBody>
          <a:bodyPr/>
          <a:lstStyle/>
          <a:p>
            <a:pPr/>
            <a:r>
              <a:t>Allure</a:t>
            </a:r>
          </a:p>
        </p:txBody>
      </p:sp>
      <p:sp>
        <p:nvSpPr>
          <p:cNvPr id="545" name="Google Shape;431;p43"/>
          <p:cNvSpPr txBox="1"/>
          <p:nvPr/>
        </p:nvSpPr>
        <p:spPr>
          <a:xfrm>
            <a:off x="643946" y="1747173"/>
            <a:ext cx="7856102" cy="195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67631" indent="-380331">
              <a:lnSpc>
                <a:spcPct val="90000"/>
              </a:lnSpc>
              <a:buClr>
                <a:srgbClr val="000000"/>
              </a:buClr>
              <a:buSzPts val="2400"/>
              <a:buAutoNum type="arabicParenR" startAt="1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Чем Allure лучше HTML Report?</a:t>
            </a:r>
          </a:p>
          <a:p>
            <a:pPr marL="367631" indent="-38033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AutoNum type="arabicParenR" startAt="1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А работает ли Allure с Selenium, Appium, RestAssured?</a:t>
            </a:r>
          </a:p>
          <a:p>
            <a:pPr marL="367631" indent="-38033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AutoNum type="arabicParenR" startAt="1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Будет ли Allure полезен не только тестировщикам?</a:t>
            </a:r>
          </a:p>
          <a:p>
            <a:pPr marL="367631" indent="-38033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AutoNum type="arabicParenR" startAt="1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Есть ли Allure на других языках, кроме Java?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436;p44"/>
          <p:cNvSpPr txBox="1"/>
          <p:nvPr>
            <p:ph type="title"/>
          </p:nvPr>
        </p:nvSpPr>
        <p:spPr>
          <a:xfrm>
            <a:off x="956223" y="147524"/>
            <a:ext cx="7706102" cy="5454302"/>
          </a:xfrm>
          <a:prstGeom prst="rect">
            <a:avLst/>
          </a:prstGeom>
        </p:spPr>
        <p:txBody>
          <a:bodyPr/>
          <a:lstStyle/>
          <a:p>
            <a:pPr/>
            <a:r>
              <a:t>Вопросы?</a:t>
            </a:r>
          </a:p>
        </p:txBody>
      </p:sp>
      <p:pic>
        <p:nvPicPr>
          <p:cNvPr id="548" name="Google Shape;437;p44" descr="Google Shape;437;p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750" y="3949989"/>
            <a:ext cx="662537" cy="662537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Google Shape;438;p44"/>
          <p:cNvSpPr txBox="1"/>
          <p:nvPr/>
        </p:nvSpPr>
        <p:spPr>
          <a:xfrm>
            <a:off x="1750798" y="3958006"/>
            <a:ext cx="3000002" cy="60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>
              <a:defRPr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Ставим “+”,</a:t>
            </a:r>
          </a:p>
          <a:p>
            <a:pPr>
              <a:defRPr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если вопросы есть</a:t>
            </a:r>
          </a:p>
        </p:txBody>
      </p:sp>
      <p:pic>
        <p:nvPicPr>
          <p:cNvPr id="550" name="Google Shape;439;p44" descr="Google Shape;439;p4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5725" y="3949989"/>
            <a:ext cx="662537" cy="662537"/>
          </a:xfrm>
          <a:prstGeom prst="rect">
            <a:avLst/>
          </a:prstGeom>
          <a:ln w="12700">
            <a:miter lim="400000"/>
          </a:ln>
        </p:spPr>
      </p:pic>
      <p:sp>
        <p:nvSpPr>
          <p:cNvPr id="551" name="Google Shape;440;p44"/>
          <p:cNvSpPr txBox="1"/>
          <p:nvPr/>
        </p:nvSpPr>
        <p:spPr>
          <a:xfrm>
            <a:off x="5119475" y="3958006"/>
            <a:ext cx="3000002" cy="60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>
              <a:defRPr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Ставим “–”,</a:t>
            </a:r>
          </a:p>
          <a:p>
            <a:pPr>
              <a:defRPr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если вопросов нет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445;p45"/>
          <p:cNvSpPr txBox="1"/>
          <p:nvPr>
            <p:ph type="body" sz="quarter" idx="1"/>
          </p:nvPr>
        </p:nvSpPr>
        <p:spPr>
          <a:xfrm>
            <a:off x="792250" y="5698975"/>
            <a:ext cx="5051400" cy="1056902"/>
          </a:xfrm>
          <a:prstGeom prst="rect">
            <a:avLst/>
          </a:prstGeom>
        </p:spPr>
        <p:txBody>
          <a:bodyPr/>
          <a:lstStyle>
            <a:lvl1pPr marL="0"/>
          </a:lstStyle>
          <a:p>
            <a:pPr/>
            <a:r>
              <a:t>otus.ru</a:t>
            </a:r>
          </a:p>
        </p:txBody>
      </p:sp>
      <p:sp>
        <p:nvSpPr>
          <p:cNvPr id="554" name="Google Shape;446;p45"/>
          <p:cNvSpPr txBox="1"/>
          <p:nvPr>
            <p:ph type="title"/>
          </p:nvPr>
        </p:nvSpPr>
        <p:spPr>
          <a:xfrm>
            <a:off x="792248" y="2562125"/>
            <a:ext cx="8183100" cy="2918400"/>
          </a:xfrm>
          <a:prstGeom prst="rect">
            <a:avLst/>
          </a:prstGeom>
        </p:spPr>
        <p:txBody>
          <a:bodyPr/>
          <a:lstStyle/>
          <a:p>
            <a:pPr/>
            <a:r>
              <a:t>Карьерная информация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451;p46"/>
          <p:cNvSpPr txBox="1"/>
          <p:nvPr>
            <p:ph type="title"/>
          </p:nvPr>
        </p:nvSpPr>
        <p:spPr>
          <a:xfrm>
            <a:off x="500549" y="440974"/>
            <a:ext cx="8520602" cy="1224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Анализ позиции QA Java Engineer Professional </a:t>
            </a:r>
          </a:p>
        </p:txBody>
      </p:sp>
      <p:sp>
        <p:nvSpPr>
          <p:cNvPr id="557" name="Google Shape;452;p46"/>
          <p:cNvSpPr txBox="1"/>
          <p:nvPr>
            <p:ph type="body" sz="quarter" idx="4294967295"/>
          </p:nvPr>
        </p:nvSpPr>
        <p:spPr>
          <a:xfrm>
            <a:off x="1289449" y="2260500"/>
            <a:ext cx="2679301" cy="913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SzTx/>
              <a:buNone/>
              <a:defRPr b="1" sz="5900">
                <a:solidFill>
                  <a:srgbClr val="FF9900"/>
                </a:solidFill>
              </a:defRPr>
            </a:lvl1pPr>
          </a:lstStyle>
          <a:p>
            <a:pPr/>
            <a:r>
              <a:t>71</a:t>
            </a:r>
          </a:p>
        </p:txBody>
      </p:sp>
      <p:sp>
        <p:nvSpPr>
          <p:cNvPr id="558" name="Google Shape;453;p46"/>
          <p:cNvSpPr txBox="1"/>
          <p:nvPr/>
        </p:nvSpPr>
        <p:spPr>
          <a:xfrm>
            <a:off x="1289449" y="3348899"/>
            <a:ext cx="3585901" cy="1224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10000"/>
              </a:lnSpc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Вакансий разработчиков автоматизированного тестирования на Java в феврале 2022 г. для соискателей уровня Middle в Москве.</a:t>
            </a:r>
          </a:p>
        </p:txBody>
      </p:sp>
      <p:sp>
        <p:nvSpPr>
          <p:cNvPr id="559" name="Google Shape;454;p46"/>
          <p:cNvSpPr txBox="1"/>
          <p:nvPr/>
        </p:nvSpPr>
        <p:spPr>
          <a:xfrm>
            <a:off x="1137049" y="5863499"/>
            <a:ext cx="6891002" cy="30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10000"/>
              </a:lnSpc>
              <a:defRPr sz="11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*вакансии для аудитории с опытом работы от года до трех лет. Источник — hh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459;p47"/>
          <p:cNvSpPr txBox="1"/>
          <p:nvPr>
            <p:ph type="title"/>
          </p:nvPr>
        </p:nvSpPr>
        <p:spPr>
          <a:xfrm>
            <a:off x="500550" y="440974"/>
            <a:ext cx="6807900" cy="1359602"/>
          </a:xfrm>
          <a:prstGeom prst="rect">
            <a:avLst/>
          </a:prstGeom>
        </p:spPr>
        <p:txBody>
          <a:bodyPr/>
          <a:lstStyle/>
          <a:p>
            <a:pPr/>
            <a:r>
              <a:t>Медиана зарплатных</a:t>
            </a:r>
          </a:p>
          <a:p>
            <a:pPr/>
            <a:r>
              <a:t>предложений (Middle)</a:t>
            </a:r>
          </a:p>
        </p:txBody>
      </p:sp>
      <p:sp>
        <p:nvSpPr>
          <p:cNvPr id="562" name="Google Shape;460;p47"/>
          <p:cNvSpPr txBox="1"/>
          <p:nvPr>
            <p:ph type="body" sz="quarter" idx="4294967295"/>
          </p:nvPr>
        </p:nvSpPr>
        <p:spPr>
          <a:xfrm>
            <a:off x="603649" y="6168299"/>
            <a:ext cx="6891002" cy="3030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1100">
                <a:solidFill>
                  <a:srgbClr val="888888"/>
                </a:solidFill>
              </a:defRPr>
            </a:lvl1pPr>
          </a:lstStyle>
          <a:p>
            <a:pPr/>
            <a:r>
              <a:t>Источник — hh</a:t>
            </a:r>
          </a:p>
        </p:txBody>
      </p:sp>
      <p:sp>
        <p:nvSpPr>
          <p:cNvPr id="563" name="Google Shape;461;p47"/>
          <p:cNvSpPr txBox="1"/>
          <p:nvPr/>
        </p:nvSpPr>
        <p:spPr>
          <a:xfrm>
            <a:off x="603649" y="2522850"/>
            <a:ext cx="4985103" cy="1359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877823">
              <a:lnSpc>
                <a:spcPct val="115000"/>
              </a:lnSpc>
              <a:defRPr b="1" sz="2592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QA Java Engineer</a:t>
            </a:r>
          </a:p>
          <a:p>
            <a:pPr defTabSz="877823">
              <a:lnSpc>
                <a:spcPct val="115000"/>
              </a:lnSpc>
              <a:defRPr b="1" sz="2592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middle</a:t>
            </a:r>
          </a:p>
          <a:p>
            <a:pPr defTabSz="877823">
              <a:lnSpc>
                <a:spcPct val="115000"/>
              </a:lnSpc>
              <a:defRPr b="1" sz="2592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Опыт от 3 лет</a:t>
            </a:r>
          </a:p>
        </p:txBody>
      </p:sp>
      <p:sp>
        <p:nvSpPr>
          <p:cNvPr id="564" name="Google Shape;462;p47"/>
          <p:cNvSpPr txBox="1"/>
          <p:nvPr/>
        </p:nvSpPr>
        <p:spPr>
          <a:xfrm>
            <a:off x="603649" y="4200923"/>
            <a:ext cx="1176903" cy="397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10000"/>
              </a:lnSpc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170 000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467;p48"/>
          <p:cNvSpPr txBox="1"/>
          <p:nvPr>
            <p:ph type="title"/>
          </p:nvPr>
        </p:nvSpPr>
        <p:spPr>
          <a:xfrm>
            <a:off x="500550" y="440975"/>
            <a:ext cx="6807900" cy="1278600"/>
          </a:xfrm>
          <a:prstGeom prst="rect">
            <a:avLst/>
          </a:prstGeom>
        </p:spPr>
        <p:txBody>
          <a:bodyPr/>
          <a:lstStyle/>
          <a:p>
            <a:pPr/>
            <a:r>
              <a:t>Примеры вакансий из Телеграмм каналов</a:t>
            </a:r>
          </a:p>
        </p:txBody>
      </p:sp>
      <p:sp>
        <p:nvSpPr>
          <p:cNvPr id="567" name="Google Shape;468;p48"/>
          <p:cNvSpPr txBox="1"/>
          <p:nvPr>
            <p:ph type="body" sz="quarter" idx="4294967295"/>
          </p:nvPr>
        </p:nvSpPr>
        <p:spPr>
          <a:xfrm>
            <a:off x="603649" y="6168299"/>
            <a:ext cx="6891002" cy="3030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1100">
                <a:solidFill>
                  <a:srgbClr val="888888"/>
                </a:solidFill>
              </a:defRPr>
            </a:lvl1pPr>
          </a:lstStyle>
          <a:p>
            <a:pPr/>
            <a:r>
              <a:t>Источник — hh</a:t>
            </a:r>
          </a:p>
        </p:txBody>
      </p:sp>
      <p:pic>
        <p:nvPicPr>
          <p:cNvPr id="568" name="Google Shape;469;p48" descr="Google Shape;469;p4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363" y="1849783"/>
            <a:ext cx="8289277" cy="39901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474;p49"/>
          <p:cNvSpPr txBox="1"/>
          <p:nvPr>
            <p:ph type="title"/>
          </p:nvPr>
        </p:nvSpPr>
        <p:spPr>
          <a:xfrm>
            <a:off x="500550" y="440975"/>
            <a:ext cx="6807900" cy="1278600"/>
          </a:xfrm>
          <a:prstGeom prst="rect">
            <a:avLst/>
          </a:prstGeom>
        </p:spPr>
        <p:txBody>
          <a:bodyPr/>
          <a:lstStyle/>
          <a:p>
            <a:pPr/>
            <a:r>
              <a:t>Примеры вакансий из Телеграмм каналов</a:t>
            </a:r>
          </a:p>
        </p:txBody>
      </p:sp>
      <p:sp>
        <p:nvSpPr>
          <p:cNvPr id="571" name="Google Shape;475;p49"/>
          <p:cNvSpPr txBox="1"/>
          <p:nvPr>
            <p:ph type="body" sz="quarter" idx="4294967295"/>
          </p:nvPr>
        </p:nvSpPr>
        <p:spPr>
          <a:xfrm>
            <a:off x="603649" y="6168299"/>
            <a:ext cx="6891002" cy="3030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1100">
                <a:solidFill>
                  <a:srgbClr val="888888"/>
                </a:solidFill>
              </a:defRPr>
            </a:lvl1pPr>
          </a:lstStyle>
          <a:p>
            <a:pPr/>
            <a:r>
              <a:t>Источник — hh</a:t>
            </a:r>
          </a:p>
        </p:txBody>
      </p:sp>
      <p:pic>
        <p:nvPicPr>
          <p:cNvPr id="572" name="Google Shape;476;p49" descr="Google Shape;476;p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650" y="1778810"/>
            <a:ext cx="6890999" cy="43894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481;p50"/>
          <p:cNvSpPr txBox="1"/>
          <p:nvPr>
            <p:ph type="title"/>
          </p:nvPr>
        </p:nvSpPr>
        <p:spPr>
          <a:xfrm>
            <a:off x="500550" y="440975"/>
            <a:ext cx="6807900" cy="1278600"/>
          </a:xfrm>
          <a:prstGeom prst="rect">
            <a:avLst/>
          </a:prstGeom>
        </p:spPr>
        <p:txBody>
          <a:bodyPr/>
          <a:lstStyle/>
          <a:p>
            <a:pPr/>
            <a:r>
              <a:t>Примеры вакансий из Телеграмм каналов</a:t>
            </a:r>
          </a:p>
        </p:txBody>
      </p:sp>
      <p:sp>
        <p:nvSpPr>
          <p:cNvPr id="575" name="Google Shape;482;p50"/>
          <p:cNvSpPr txBox="1"/>
          <p:nvPr>
            <p:ph type="body" sz="quarter" idx="4294967295"/>
          </p:nvPr>
        </p:nvSpPr>
        <p:spPr>
          <a:xfrm>
            <a:off x="603649" y="6168299"/>
            <a:ext cx="6891002" cy="3030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1100">
                <a:solidFill>
                  <a:srgbClr val="888888"/>
                </a:solidFill>
              </a:defRPr>
            </a:lvl1pPr>
          </a:lstStyle>
          <a:p>
            <a:pPr/>
            <a:r>
              <a:t>Источник — hh</a:t>
            </a:r>
          </a:p>
        </p:txBody>
      </p:sp>
      <p:pic>
        <p:nvPicPr>
          <p:cNvPr id="576" name="Google Shape;483;p50" descr="Google Shape;483;p5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275" y="1719575"/>
            <a:ext cx="8419039" cy="4448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204;g1149cf76b51_0_0"/>
          <p:cNvSpPr txBox="1"/>
          <p:nvPr>
            <p:ph type="title"/>
          </p:nvPr>
        </p:nvSpPr>
        <p:spPr>
          <a:xfrm>
            <a:off x="500548" y="440980"/>
            <a:ext cx="8520602" cy="1306201"/>
          </a:xfrm>
          <a:prstGeom prst="rect">
            <a:avLst/>
          </a:prstGeom>
        </p:spPr>
        <p:txBody>
          <a:bodyPr/>
          <a:lstStyle/>
          <a:p>
            <a:pPr/>
            <a:r>
              <a:t>Приглашенный гость</a:t>
            </a:r>
          </a:p>
        </p:txBody>
      </p:sp>
      <p:sp>
        <p:nvSpPr>
          <p:cNvPr id="381" name="Google Shape;205;g1149cf76b51_0_0"/>
          <p:cNvSpPr txBox="1"/>
          <p:nvPr>
            <p:ph type="body" sz="quarter" idx="1"/>
          </p:nvPr>
        </p:nvSpPr>
        <p:spPr>
          <a:xfrm>
            <a:off x="4272774" y="2313775"/>
            <a:ext cx="4391701" cy="783301"/>
          </a:xfrm>
          <a:prstGeom prst="rect">
            <a:avLst/>
          </a:prstGeom>
        </p:spPr>
        <p:txBody>
          <a:bodyPr/>
          <a:lstStyle>
            <a:lvl1pPr marL="0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Артем Ерошенко</a:t>
            </a:r>
          </a:p>
        </p:txBody>
      </p:sp>
      <p:sp>
        <p:nvSpPr>
          <p:cNvPr id="382" name="Google Shape;206;g1149cf76b51_0_0"/>
          <p:cNvSpPr txBox="1"/>
          <p:nvPr/>
        </p:nvSpPr>
        <p:spPr>
          <a:xfrm>
            <a:off x="4272774" y="3029124"/>
            <a:ext cx="4587901" cy="27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normAutofit fontScale="100000" lnSpcReduction="0"/>
          </a:bodyPr>
          <a:lstStyle/>
          <a:p>
            <a:pPr>
              <a:lnSpc>
                <a:spcPct val="103500"/>
              </a:lnSpc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Немного обо мне:</a:t>
            </a:r>
          </a:p>
          <a:p>
            <a:pPr marL="150393" indent="-150393">
              <a:lnSpc>
                <a:spcPct val="103500"/>
              </a:lnSpc>
              <a:buClr>
                <a:srgbClr val="000000"/>
              </a:buClr>
              <a:buSzPts val="1500"/>
              <a:buFont typeface="Helvetica Neue"/>
              <a:buChar char="-"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Отвечал за автоматизацию тестирования в Яндексе (подходы, инструменты и процессы)</a:t>
            </a:r>
          </a:p>
          <a:p>
            <a:pPr marL="150393" indent="-150393">
              <a:lnSpc>
                <a:spcPct val="103500"/>
              </a:lnSpc>
              <a:buClr>
                <a:srgbClr val="000000"/>
              </a:buClr>
              <a:buSzPts val="1500"/>
              <a:buFont typeface="Helvetica Neue"/>
              <a:buChar char="-"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Постоянный участник разных конференций в СНГ (можно посмотреть на youtube)</a:t>
            </a:r>
          </a:p>
          <a:p>
            <a:pPr marL="150393" indent="-150393">
              <a:lnSpc>
                <a:spcPct val="103500"/>
              </a:lnSpc>
              <a:buClr>
                <a:srgbClr val="000000"/>
              </a:buClr>
              <a:buSzPts val="1500"/>
              <a:buFont typeface="Helvetica Neue"/>
              <a:buChar char="-"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Контрибьютор нескольких инструментов с открытым исходным кодом (Allure Report, Atlas, HtmlElements, etc…)</a:t>
            </a:r>
          </a:p>
          <a:p>
            <a:pPr marL="150393" indent="-150393">
              <a:lnSpc>
                <a:spcPct val="103500"/>
              </a:lnSpc>
              <a:buClr>
                <a:srgbClr val="000000"/>
              </a:buClr>
              <a:buSzPts val="1500"/>
              <a:buFont typeface="Helvetica Neue"/>
              <a:buChar char="-"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Сооснователь компании Qameta Software</a:t>
            </a:r>
          </a:p>
          <a:p>
            <a:pPr marL="150393" indent="-150393">
              <a:lnSpc>
                <a:spcPct val="103500"/>
              </a:lnSpc>
              <a:buClr>
                <a:srgbClr val="000000"/>
              </a:buClr>
              <a:buSzPts val="1500"/>
              <a:buFont typeface="Helvetica Neue"/>
              <a:buChar char="-"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Просто хороший парень :)</a:t>
            </a:r>
          </a:p>
        </p:txBody>
      </p:sp>
      <p:sp>
        <p:nvSpPr>
          <p:cNvPr id="383" name="Google Shape;207;g1149cf76b51_0_0"/>
          <p:cNvSpPr/>
          <p:nvPr/>
        </p:nvSpPr>
        <p:spPr>
          <a:xfrm>
            <a:off x="600299" y="1623650"/>
            <a:ext cx="1918799" cy="4110301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pic>
        <p:nvPicPr>
          <p:cNvPr id="384" name="Google Shape;208;g1149cf76b51_0_0" descr="Google Shape;208;g1149cf76b51_0_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3249" y="2319199"/>
            <a:ext cx="2719201" cy="2719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488;p52"/>
          <p:cNvSpPr txBox="1"/>
          <p:nvPr>
            <p:ph type="title"/>
          </p:nvPr>
        </p:nvSpPr>
        <p:spPr>
          <a:xfrm>
            <a:off x="956223" y="528524"/>
            <a:ext cx="7706102" cy="5454303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Заполните, пожалуйста,</a:t>
            </a:r>
          </a:p>
          <a:p>
            <a:pPr>
              <a:defRPr b="0"/>
            </a:pPr>
            <a:r>
              <a:t>опрос о занятии</a:t>
            </a:r>
          </a:p>
          <a:p>
            <a:pPr>
              <a:defRPr i="1" sz="4500"/>
            </a:pPr>
            <a:r>
              <a:t>     </a:t>
            </a:r>
            <a:r>
              <a:rPr i="0" sz="4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https://otus.pw/3e9F/</a:t>
            </a:r>
          </a:p>
          <a:p>
            <a:pPr/>
            <a:r>
              <a:t>Спасибо за внимание!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213;g1121175dc25_0_122"/>
          <p:cNvSpPr txBox="1"/>
          <p:nvPr>
            <p:ph type="title"/>
          </p:nvPr>
        </p:nvSpPr>
        <p:spPr>
          <a:xfrm>
            <a:off x="500549" y="440964"/>
            <a:ext cx="8520602" cy="1461302"/>
          </a:xfrm>
          <a:prstGeom prst="rect">
            <a:avLst/>
          </a:prstGeom>
        </p:spPr>
        <p:txBody>
          <a:bodyPr/>
          <a:lstStyle/>
          <a:p>
            <a:pPr/>
            <a:r>
              <a:t>Карта вебинара</a:t>
            </a:r>
          </a:p>
        </p:txBody>
      </p:sp>
      <p:grpSp>
        <p:nvGrpSpPr>
          <p:cNvPr id="389" name="Google Shape;214;g1121175dc25_0_122"/>
          <p:cNvGrpSpPr/>
          <p:nvPr/>
        </p:nvGrpSpPr>
        <p:grpSpPr>
          <a:xfrm>
            <a:off x="4577064" y="1022708"/>
            <a:ext cx="2473201" cy="772501"/>
            <a:chOff x="0" y="0"/>
            <a:chExt cx="2473200" cy="772499"/>
          </a:xfrm>
        </p:grpSpPr>
        <p:sp>
          <p:nvSpPr>
            <p:cNvPr id="387" name="Rounded Rectangle"/>
            <p:cNvSpPr/>
            <p:nvPr/>
          </p:nvSpPr>
          <p:spPr>
            <a:xfrm>
              <a:off x="0" y="0"/>
              <a:ext cx="2473201" cy="772500"/>
            </a:xfrm>
            <a:prstGeom prst="roundRect">
              <a:avLst>
                <a:gd name="adj" fmla="val 16667"/>
              </a:avLst>
            </a:prstGeom>
            <a:solidFill>
              <a:srgbClr val="FFD9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3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88" name="Об OTUS"/>
            <p:cNvSpPr txBox="1"/>
            <p:nvPr/>
          </p:nvSpPr>
          <p:spPr>
            <a:xfrm>
              <a:off x="108284" y="189541"/>
              <a:ext cx="2256632" cy="393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5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Об OTUS</a:t>
              </a:r>
            </a:p>
          </p:txBody>
        </p:sp>
      </p:grpSp>
      <p:grpSp>
        <p:nvGrpSpPr>
          <p:cNvPr id="392" name="Google Shape;215;g1121175dc25_0_122"/>
          <p:cNvGrpSpPr/>
          <p:nvPr/>
        </p:nvGrpSpPr>
        <p:grpSpPr>
          <a:xfrm>
            <a:off x="1473499" y="2313825"/>
            <a:ext cx="2564402" cy="928501"/>
            <a:chOff x="0" y="0"/>
            <a:chExt cx="2564400" cy="928500"/>
          </a:xfrm>
        </p:grpSpPr>
        <p:sp>
          <p:nvSpPr>
            <p:cNvPr id="390" name="Rounded Rectangle"/>
            <p:cNvSpPr/>
            <p:nvPr/>
          </p:nvSpPr>
          <p:spPr>
            <a:xfrm>
              <a:off x="0" y="0"/>
              <a:ext cx="2564401" cy="928501"/>
            </a:xfrm>
            <a:prstGeom prst="roundRect">
              <a:avLst>
                <a:gd name="adj" fmla="val 16667"/>
              </a:avLst>
            </a:prstGeom>
            <a:solidFill>
              <a:srgbClr val="FFD9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2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91" name="О курсе, программа обучения"/>
            <p:cNvSpPr txBox="1"/>
            <p:nvPr/>
          </p:nvSpPr>
          <p:spPr>
            <a:xfrm>
              <a:off x="115900" y="159591"/>
              <a:ext cx="2332600" cy="609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5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О курсе, программа обучения</a:t>
              </a:r>
            </a:p>
          </p:txBody>
        </p:sp>
      </p:grpSp>
      <p:grpSp>
        <p:nvGrpSpPr>
          <p:cNvPr id="395" name="Google Shape;216;g1121175dc25_0_122"/>
          <p:cNvGrpSpPr/>
          <p:nvPr/>
        </p:nvGrpSpPr>
        <p:grpSpPr>
          <a:xfrm>
            <a:off x="5021598" y="2504495"/>
            <a:ext cx="2807101" cy="772501"/>
            <a:chOff x="0" y="0"/>
            <a:chExt cx="2807099" cy="772499"/>
          </a:xfrm>
        </p:grpSpPr>
        <p:sp>
          <p:nvSpPr>
            <p:cNvPr id="393" name="Rounded Rectangle"/>
            <p:cNvSpPr/>
            <p:nvPr/>
          </p:nvSpPr>
          <p:spPr>
            <a:xfrm>
              <a:off x="0" y="0"/>
              <a:ext cx="2807100" cy="772500"/>
            </a:xfrm>
            <a:prstGeom prst="roundRect">
              <a:avLst>
                <a:gd name="adj" fmla="val 16667"/>
              </a:avLst>
            </a:prstGeom>
            <a:solidFill>
              <a:srgbClr val="FFD9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2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94" name="Зачем нужен отчет?"/>
            <p:cNvSpPr txBox="1"/>
            <p:nvPr/>
          </p:nvSpPr>
          <p:spPr>
            <a:xfrm>
              <a:off x="108285" y="205925"/>
              <a:ext cx="2590531" cy="360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200"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Зачем нужен отчет?</a:t>
              </a:r>
            </a:p>
          </p:txBody>
        </p:sp>
      </p:grpSp>
      <p:grpSp>
        <p:nvGrpSpPr>
          <p:cNvPr id="398" name="Google Shape;217;g1121175dc25_0_122"/>
          <p:cNvGrpSpPr/>
          <p:nvPr/>
        </p:nvGrpSpPr>
        <p:grpSpPr>
          <a:xfrm>
            <a:off x="1270395" y="4076770"/>
            <a:ext cx="2970601" cy="772501"/>
            <a:chOff x="0" y="0"/>
            <a:chExt cx="2970600" cy="772499"/>
          </a:xfrm>
        </p:grpSpPr>
        <p:sp>
          <p:nvSpPr>
            <p:cNvPr id="396" name="Rounded Rectangle"/>
            <p:cNvSpPr/>
            <p:nvPr/>
          </p:nvSpPr>
          <p:spPr>
            <a:xfrm>
              <a:off x="0" y="0"/>
              <a:ext cx="2970601" cy="772500"/>
            </a:xfrm>
            <a:prstGeom prst="roundRect">
              <a:avLst>
                <a:gd name="adj" fmla="val 16667"/>
              </a:avLst>
            </a:prstGeom>
            <a:solidFill>
              <a:srgbClr val="FFD9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397" name="Allure: как подключить?"/>
            <p:cNvSpPr txBox="1"/>
            <p:nvPr/>
          </p:nvSpPr>
          <p:spPr>
            <a:xfrm>
              <a:off x="108284" y="189541"/>
              <a:ext cx="2754032" cy="393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5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Allure: как подключить?</a:t>
              </a:r>
            </a:p>
          </p:txBody>
        </p:sp>
      </p:grpSp>
      <p:grpSp>
        <p:nvGrpSpPr>
          <p:cNvPr id="401" name="Google Shape;218;g1121175dc25_0_122"/>
          <p:cNvGrpSpPr/>
          <p:nvPr/>
        </p:nvGrpSpPr>
        <p:grpSpPr>
          <a:xfrm>
            <a:off x="5638465" y="3986274"/>
            <a:ext cx="2473201" cy="772501"/>
            <a:chOff x="0" y="0"/>
            <a:chExt cx="2473200" cy="772499"/>
          </a:xfrm>
        </p:grpSpPr>
        <p:sp>
          <p:nvSpPr>
            <p:cNvPr id="399" name="Rounded Rectangle"/>
            <p:cNvSpPr/>
            <p:nvPr/>
          </p:nvSpPr>
          <p:spPr>
            <a:xfrm>
              <a:off x="0" y="0"/>
              <a:ext cx="2473201" cy="772500"/>
            </a:xfrm>
            <a:prstGeom prst="roundRect">
              <a:avLst>
                <a:gd name="adj" fmla="val 16667"/>
              </a:avLst>
            </a:prstGeom>
            <a:solidFill>
              <a:srgbClr val="FFD9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400" name="Allure: как использовать?"/>
            <p:cNvSpPr txBox="1"/>
            <p:nvPr/>
          </p:nvSpPr>
          <p:spPr>
            <a:xfrm>
              <a:off x="108284" y="208417"/>
              <a:ext cx="2256632" cy="355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Allure: как использовать?</a:t>
              </a:r>
            </a:p>
          </p:txBody>
        </p:sp>
      </p:grpSp>
      <p:sp>
        <p:nvSpPr>
          <p:cNvPr id="410" name="Google Shape;219;g1121175dc25_0_122"/>
          <p:cNvSpPr/>
          <p:nvPr/>
        </p:nvSpPr>
        <p:spPr>
          <a:xfrm>
            <a:off x="4037709" y="2817439"/>
            <a:ext cx="983890" cy="30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  <a:prstDash val="dash"/>
          </a:ln>
        </p:spPr>
        <p:txBody>
          <a:bodyPr/>
          <a:lstStyle/>
          <a:p>
            <a:pPr/>
          </a:p>
        </p:txBody>
      </p:sp>
      <p:sp>
        <p:nvSpPr>
          <p:cNvPr id="411" name="Google Shape;220;g1121175dc25_0_122"/>
          <p:cNvSpPr/>
          <p:nvPr/>
        </p:nvSpPr>
        <p:spPr>
          <a:xfrm>
            <a:off x="3792616" y="1795026"/>
            <a:ext cx="1158753" cy="51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FFFFFF"/>
            </a:solidFill>
            <a:prstDash val="dash"/>
          </a:ln>
        </p:spPr>
        <p:txBody>
          <a:bodyPr/>
          <a:lstStyle/>
          <a:p>
            <a:pPr/>
          </a:p>
        </p:txBody>
      </p:sp>
      <p:grpSp>
        <p:nvGrpSpPr>
          <p:cNvPr id="406" name="Google Shape;221;g1121175dc25_0_122"/>
          <p:cNvGrpSpPr/>
          <p:nvPr/>
        </p:nvGrpSpPr>
        <p:grpSpPr>
          <a:xfrm>
            <a:off x="3421945" y="5516038"/>
            <a:ext cx="2300100" cy="772501"/>
            <a:chOff x="0" y="0"/>
            <a:chExt cx="2300099" cy="772499"/>
          </a:xfrm>
        </p:grpSpPr>
        <p:sp>
          <p:nvSpPr>
            <p:cNvPr id="404" name="Rounded Rectangle"/>
            <p:cNvSpPr/>
            <p:nvPr/>
          </p:nvSpPr>
          <p:spPr>
            <a:xfrm>
              <a:off x="0" y="0"/>
              <a:ext cx="2300100" cy="772500"/>
            </a:xfrm>
            <a:prstGeom prst="roundRect">
              <a:avLst>
                <a:gd name="adj" fmla="val 16667"/>
              </a:avLst>
            </a:prstGeom>
            <a:solidFill>
              <a:srgbClr val="FFD9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405" name="Бонус: карьерная информация"/>
            <p:cNvSpPr txBox="1"/>
            <p:nvPr/>
          </p:nvSpPr>
          <p:spPr>
            <a:xfrm>
              <a:off x="108285" y="81591"/>
              <a:ext cx="2083531" cy="609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5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Бонус: карьерная информация</a:t>
              </a:r>
            </a:p>
          </p:txBody>
        </p:sp>
      </p:grpSp>
      <p:sp>
        <p:nvSpPr>
          <p:cNvPr id="412" name="Google Shape;222;g1121175dc25_0_122"/>
          <p:cNvSpPr/>
          <p:nvPr/>
        </p:nvSpPr>
        <p:spPr>
          <a:xfrm>
            <a:off x="6542371" y="3276814"/>
            <a:ext cx="215416" cy="709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  <a:prstDash val="dash"/>
          </a:ln>
        </p:spPr>
        <p:txBody>
          <a:bodyPr/>
          <a:lstStyle/>
          <a:p>
            <a:pPr/>
          </a:p>
        </p:txBody>
      </p:sp>
      <p:sp>
        <p:nvSpPr>
          <p:cNvPr id="413" name="Google Shape;223;g1121175dc25_0_122"/>
          <p:cNvSpPr/>
          <p:nvPr/>
        </p:nvSpPr>
        <p:spPr>
          <a:xfrm>
            <a:off x="4241004" y="4399690"/>
            <a:ext cx="1397462" cy="3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FFFFFF"/>
            </a:solidFill>
            <a:prstDash val="dash"/>
          </a:ln>
        </p:spPr>
        <p:txBody>
          <a:bodyPr/>
          <a:lstStyle/>
          <a:p>
            <a:pPr/>
          </a:p>
        </p:txBody>
      </p:sp>
      <p:sp>
        <p:nvSpPr>
          <p:cNvPr id="414" name="Google Shape;224;g1121175dc25_0_122"/>
          <p:cNvSpPr/>
          <p:nvPr/>
        </p:nvSpPr>
        <p:spPr>
          <a:xfrm>
            <a:off x="3242898" y="4849088"/>
            <a:ext cx="841665" cy="666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  <a:prstDash val="dash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229;p6"/>
          <p:cNvSpPr txBox="1"/>
          <p:nvPr>
            <p:ph type="title"/>
          </p:nvPr>
        </p:nvSpPr>
        <p:spPr>
          <a:xfrm>
            <a:off x="500549" y="440980"/>
            <a:ext cx="8520602" cy="13062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Правила вебинара</a:t>
            </a:r>
          </a:p>
        </p:txBody>
      </p:sp>
      <p:pic>
        <p:nvPicPr>
          <p:cNvPr id="417" name="Google Shape;230;p6" descr="Google Shape;230;p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650" y="4743067"/>
            <a:ext cx="840927" cy="840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Google Shape;231;p6" descr="Google Shape;231;p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7650" y="2061998"/>
            <a:ext cx="840927" cy="840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Google Shape;232;p6" descr="Google Shape;232;p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7651" y="3340810"/>
            <a:ext cx="840926" cy="840896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Google Shape;233;p6"/>
          <p:cNvSpPr/>
          <p:nvPr/>
        </p:nvSpPr>
        <p:spPr>
          <a:xfrm>
            <a:off x="5730575" y="-10751"/>
            <a:ext cx="3413401" cy="685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21" name="Google Shape;234;p6"/>
          <p:cNvSpPr txBox="1"/>
          <p:nvPr/>
        </p:nvSpPr>
        <p:spPr>
          <a:xfrm>
            <a:off x="6115463" y="1403948"/>
            <a:ext cx="2044202" cy="83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>
              <a:defRPr b="1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Условные </a:t>
            </a:r>
          </a:p>
          <a:p>
            <a:pPr>
              <a:defRPr b="1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обозначения</a:t>
            </a:r>
          </a:p>
        </p:txBody>
      </p:sp>
      <p:pic>
        <p:nvPicPr>
          <p:cNvPr id="422" name="Google Shape;235;p6" descr="Google Shape;235;p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03038" y="2395161"/>
            <a:ext cx="401027" cy="401027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Google Shape;236;p6"/>
          <p:cNvSpPr txBox="1"/>
          <p:nvPr/>
        </p:nvSpPr>
        <p:spPr>
          <a:xfrm>
            <a:off x="6714887" y="2395173"/>
            <a:ext cx="2044202" cy="368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Индивидуально</a:t>
            </a:r>
          </a:p>
        </p:txBody>
      </p:sp>
      <p:pic>
        <p:nvPicPr>
          <p:cNvPr id="424" name="Google Shape;237;p6" descr="Google Shape;237;p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03038" y="2982129"/>
            <a:ext cx="401027" cy="401027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Google Shape;238;p6"/>
          <p:cNvSpPr txBox="1"/>
          <p:nvPr/>
        </p:nvSpPr>
        <p:spPr>
          <a:xfrm>
            <a:off x="6714887" y="2902915"/>
            <a:ext cx="2044202" cy="559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>
              <a:defRPr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Время, необходимое</a:t>
            </a:r>
          </a:p>
          <a:p>
            <a:pPr>
              <a:defRPr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на активность</a:t>
            </a:r>
          </a:p>
        </p:txBody>
      </p:sp>
      <p:pic>
        <p:nvPicPr>
          <p:cNvPr id="426" name="Google Shape;239;p6" descr="Google Shape;239;p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203038" y="3569098"/>
            <a:ext cx="401027" cy="401027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Google Shape;240;p6"/>
          <p:cNvSpPr txBox="1"/>
          <p:nvPr/>
        </p:nvSpPr>
        <p:spPr>
          <a:xfrm>
            <a:off x="6714887" y="3568801"/>
            <a:ext cx="2044202" cy="368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Пишем в чат</a:t>
            </a:r>
          </a:p>
        </p:txBody>
      </p:sp>
      <p:pic>
        <p:nvPicPr>
          <p:cNvPr id="428" name="Google Shape;241;p6" descr="Google Shape;241;p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203038" y="4156069"/>
            <a:ext cx="401027" cy="401027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Google Shape;242;p6"/>
          <p:cNvSpPr txBox="1"/>
          <p:nvPr/>
        </p:nvSpPr>
        <p:spPr>
          <a:xfrm>
            <a:off x="6714887" y="4155611"/>
            <a:ext cx="2044202" cy="368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Говорим голосом</a:t>
            </a:r>
          </a:p>
        </p:txBody>
      </p:sp>
      <p:pic>
        <p:nvPicPr>
          <p:cNvPr id="430" name="Google Shape;243;p6" descr="Google Shape;243;p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203038" y="4743038"/>
            <a:ext cx="401027" cy="401025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Google Shape;244;p6"/>
          <p:cNvSpPr txBox="1"/>
          <p:nvPr/>
        </p:nvSpPr>
        <p:spPr>
          <a:xfrm>
            <a:off x="6714887" y="4742424"/>
            <a:ext cx="2044202" cy="368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Документ</a:t>
            </a:r>
          </a:p>
        </p:txBody>
      </p:sp>
      <p:pic>
        <p:nvPicPr>
          <p:cNvPr id="432" name="Google Shape;245;p6" descr="Google Shape;245;p6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203038" y="5330013"/>
            <a:ext cx="401027" cy="401027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Google Shape;246;p6"/>
          <p:cNvSpPr txBox="1"/>
          <p:nvPr/>
        </p:nvSpPr>
        <p:spPr>
          <a:xfrm>
            <a:off x="6714887" y="5229230"/>
            <a:ext cx="2044202" cy="559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>
              <a:defRPr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Ответьте себе или</a:t>
            </a:r>
          </a:p>
          <a:p>
            <a:pPr>
              <a:defRPr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задайте вопрос</a:t>
            </a:r>
          </a:p>
        </p:txBody>
      </p:sp>
      <p:sp>
        <p:nvSpPr>
          <p:cNvPr id="434" name="Google Shape;247;p6"/>
          <p:cNvSpPr txBox="1"/>
          <p:nvPr/>
        </p:nvSpPr>
        <p:spPr>
          <a:xfrm>
            <a:off x="1814525" y="2217336"/>
            <a:ext cx="3170702" cy="430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Активно участвуем</a:t>
            </a:r>
          </a:p>
        </p:txBody>
      </p:sp>
      <p:sp>
        <p:nvSpPr>
          <p:cNvPr id="435" name="Google Shape;248;p6"/>
          <p:cNvSpPr txBox="1"/>
          <p:nvPr/>
        </p:nvSpPr>
        <p:spPr>
          <a:xfrm>
            <a:off x="1814525" y="3578838"/>
            <a:ext cx="3231002" cy="43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>
            <a:lvl1pPr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Задаем вопросы в чат</a:t>
            </a:r>
          </a:p>
        </p:txBody>
      </p:sp>
      <p:sp>
        <p:nvSpPr>
          <p:cNvPr id="436" name="Google Shape;249;p6"/>
          <p:cNvSpPr txBox="1"/>
          <p:nvPr/>
        </p:nvSpPr>
        <p:spPr>
          <a:xfrm>
            <a:off x="1814525" y="4809513"/>
            <a:ext cx="3231002" cy="68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spAutoFit/>
          </a:bodyPr>
          <a:lstStyle/>
          <a:p>
            <a:pPr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Вопросы вижу в чате,</a:t>
            </a:r>
          </a:p>
          <a:p>
            <a:pPr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могу ответить не сразу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254;p7"/>
          <p:cNvSpPr txBox="1"/>
          <p:nvPr>
            <p:ph type="body" sz="quarter" idx="1"/>
          </p:nvPr>
        </p:nvSpPr>
        <p:spPr>
          <a:xfrm>
            <a:off x="792250" y="5698975"/>
            <a:ext cx="5051400" cy="1056902"/>
          </a:xfrm>
          <a:prstGeom prst="rect">
            <a:avLst/>
          </a:prstGeom>
        </p:spPr>
        <p:txBody>
          <a:bodyPr/>
          <a:lstStyle>
            <a:lvl1pPr marL="0"/>
          </a:lstStyle>
          <a:p>
            <a:pPr/>
            <a:r>
              <a:t>otus.ru</a:t>
            </a:r>
          </a:p>
        </p:txBody>
      </p:sp>
      <p:sp>
        <p:nvSpPr>
          <p:cNvPr id="439" name="Google Shape;255;p7"/>
          <p:cNvSpPr txBox="1"/>
          <p:nvPr>
            <p:ph type="title"/>
          </p:nvPr>
        </p:nvSpPr>
        <p:spPr>
          <a:xfrm>
            <a:off x="792248" y="2562125"/>
            <a:ext cx="8183100" cy="2918400"/>
          </a:xfrm>
          <a:prstGeom prst="rect">
            <a:avLst/>
          </a:prstGeom>
        </p:spPr>
        <p:txBody>
          <a:bodyPr/>
          <a:lstStyle/>
          <a:p>
            <a:pPr/>
            <a:r>
              <a:t>Об OTUS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260;p8"/>
          <p:cNvSpPr txBox="1"/>
          <p:nvPr>
            <p:ph type="body" sz="half" idx="4294967295"/>
          </p:nvPr>
        </p:nvSpPr>
        <p:spPr>
          <a:xfrm>
            <a:off x="2847088" y="2911818"/>
            <a:ext cx="5424002" cy="314623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300"/>
            </a:pPr>
            <a:r>
              <a:t>Давайте поближе познакомимся с OTUS.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300"/>
            </a:pPr>
            <a:r>
              <a:t>OTUS задумывался как компания, которая позволяет обучаться у опытных специалистов высокого уровня в различных областях IT. Мы обучаем экспертов, как эффективно преподавать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sz="1300"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300"/>
            </a:pPr>
            <a:r>
              <a:t>Мы сторонники обучения у практиков, а не теоретиков, поэтому все наши преподаватели являются действующими специалистами, что позволяет им постоянно быть в курсе лучших решений и оперативно дополнять программу необходимыми изменениями.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sz="1300"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300"/>
            </a:pPr>
            <a:r>
              <a:t>Изначально мы создавали курсы для повышения квалификации действующих специалистов в области IT, но стали получать множество запросов на обучение с нуля, поэтому сейчас мы даем возможность любому замотивированному человеку освоить специальность в области IT.</a:t>
            </a:r>
          </a:p>
        </p:txBody>
      </p:sp>
      <p:sp>
        <p:nvSpPr>
          <p:cNvPr id="442" name="Google Shape;261;p8"/>
          <p:cNvSpPr txBox="1"/>
          <p:nvPr>
            <p:ph type="title"/>
          </p:nvPr>
        </p:nvSpPr>
        <p:spPr>
          <a:xfrm>
            <a:off x="500549" y="440980"/>
            <a:ext cx="8520602" cy="1306201"/>
          </a:xfrm>
          <a:prstGeom prst="rect">
            <a:avLst/>
          </a:prstGeom>
        </p:spPr>
        <p:txBody>
          <a:bodyPr/>
          <a:lstStyle/>
          <a:p>
            <a:pPr/>
            <a:r>
              <a:t>О проекте OTUS</a:t>
            </a:r>
          </a:p>
        </p:txBody>
      </p:sp>
      <p:sp>
        <p:nvSpPr>
          <p:cNvPr id="443" name="Google Shape;262;p8"/>
          <p:cNvSpPr txBox="1"/>
          <p:nvPr/>
        </p:nvSpPr>
        <p:spPr>
          <a:xfrm>
            <a:off x="2891050" y="2407723"/>
            <a:ext cx="2674502" cy="486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20000"/>
              </a:lnSpc>
              <a:defRPr b="1" sz="24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Миссия проекта</a:t>
            </a:r>
          </a:p>
        </p:txBody>
      </p:sp>
      <p:pic>
        <p:nvPicPr>
          <p:cNvPr id="444" name="Google Shape;263;p8" descr="Google Shape;263;p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3949" y="2363697"/>
            <a:ext cx="1306202" cy="130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268;p9"/>
          <p:cNvSpPr txBox="1"/>
          <p:nvPr>
            <p:ph type="title"/>
          </p:nvPr>
        </p:nvSpPr>
        <p:spPr>
          <a:xfrm>
            <a:off x="500549" y="440980"/>
            <a:ext cx="8520602" cy="1306201"/>
          </a:xfrm>
          <a:prstGeom prst="rect">
            <a:avLst/>
          </a:prstGeom>
        </p:spPr>
        <p:txBody>
          <a:bodyPr/>
          <a:lstStyle/>
          <a:p>
            <a:pPr/>
            <a:r>
              <a:t>Образование в OTUS</a:t>
            </a:r>
          </a:p>
        </p:txBody>
      </p:sp>
      <p:sp>
        <p:nvSpPr>
          <p:cNvPr id="449" name="Google Shape;269;p9"/>
          <p:cNvSpPr txBox="1"/>
          <p:nvPr>
            <p:ph type="body" sz="quarter" idx="4294967295"/>
          </p:nvPr>
        </p:nvSpPr>
        <p:spPr>
          <a:xfrm>
            <a:off x="2891050" y="2941122"/>
            <a:ext cx="5424002" cy="2307303"/>
          </a:xfrm>
          <a:prstGeom prst="rect">
            <a:avLst/>
          </a:prstGeom>
        </p:spPr>
        <p:txBody>
          <a:bodyPr lIns="0" tIns="0" rIns="0" bIns="0"/>
          <a:lstStyle/>
          <a:p>
            <a:pPr marL="0" indent="0">
              <a:spcBef>
                <a:spcPts val="0"/>
              </a:spcBef>
              <a:buSzTx/>
              <a:buNone/>
              <a:defRPr sz="1900"/>
            </a:pPr>
            <a:r>
              <a:t>лицензия на образовательную деятельность разработаны с учетом требований</a:t>
            </a:r>
          </a:p>
          <a:p>
            <a:pPr marL="0" indent="0">
              <a:spcBef>
                <a:spcPts val="0"/>
              </a:spcBef>
              <a:buSzTx/>
              <a:buNone/>
              <a:defRPr sz="1900"/>
            </a:pPr>
            <a:r>
              <a:t>к специалистам на открытые вакансии топовых IT-компаний middle и senior уровня </a:t>
            </a:r>
          </a:p>
        </p:txBody>
      </p:sp>
      <p:sp>
        <p:nvSpPr>
          <p:cNvPr id="450" name="Google Shape;270;p9"/>
          <p:cNvSpPr txBox="1"/>
          <p:nvPr/>
        </p:nvSpPr>
        <p:spPr>
          <a:xfrm>
            <a:off x="2891050" y="2407723"/>
            <a:ext cx="2674502" cy="486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20000"/>
              </a:lnSpc>
              <a:defRPr b="1" sz="21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Программы курсов</a:t>
            </a:r>
          </a:p>
        </p:txBody>
      </p:sp>
      <p:pic>
        <p:nvPicPr>
          <p:cNvPr id="451" name="Google Shape;271;p9" descr="Google Shape;271;p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3949" y="2363697"/>
            <a:ext cx="1306202" cy="130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Светлая тема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Светлая тема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Светлая тем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Светлая тема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Светлая тема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Светлая тем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