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8" r:id="rId4"/>
    <p:sldId id="263" r:id="rId5"/>
    <p:sldId id="282" r:id="rId6"/>
    <p:sldId id="283" r:id="rId7"/>
    <p:sldId id="284" r:id="rId8"/>
    <p:sldId id="285" r:id="rId9"/>
    <p:sldId id="260" r:id="rId10"/>
    <p:sldId id="265" r:id="rId11"/>
    <p:sldId id="262" r:id="rId12"/>
    <p:sldId id="264" r:id="rId13"/>
    <p:sldId id="278" r:id="rId14"/>
    <p:sldId id="266" r:id="rId15"/>
    <p:sldId id="279" r:id="rId16"/>
    <p:sldId id="281" r:id="rId17"/>
    <p:sldId id="267" r:id="rId18"/>
    <p:sldId id="280" r:id="rId19"/>
    <p:sldId id="286" r:id="rId20"/>
    <p:sldId id="268" r:id="rId21"/>
    <p:sldId id="275" r:id="rId22"/>
    <p:sldId id="277" r:id="rId23"/>
    <p:sldId id="276" r:id="rId24"/>
    <p:sldId id="287" r:id="rId25"/>
    <p:sldId id="271" r:id="rId26"/>
    <p:sldId id="288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74C1-403A-458C-916B-E0288030A12E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40F63-B0F2-47EF-82F1-D1495F493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2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148-41E7-4D6C-87BF-0A8616426464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D083-4E44-4D3D-B127-EC5E7CD38DAA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B45-756F-4F74-BB2F-1EE6139EC322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AFDE-9493-45B5-8798-A16F82F90E81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8145-E0A0-4C55-BDFE-310588048075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C01-3B41-4DFE-AA5E-9BE658AE4037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706E-6FF2-417F-B5CD-611AEBABBA43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FC2-50ED-498D-9038-E37AB1CC30E5}" type="datetime1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323F-8B5F-45AE-B472-E88A86D510EB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3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9CB69A-760A-46B0-BA81-7E2334E8A589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5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44A-5079-4EF8-A472-E8ED6E6BF2B2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7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8FB557-11FC-46C9-8D00-8EBA91A5FB85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-Team14/Java_Capstone" TargetMode="External"/><Relationship Id="rId2" Type="http://schemas.openxmlformats.org/officeDocument/2006/relationships/hyperlink" Target="https://www.youtube.com/watch?v=QnUJMzFC_L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77D-53E8-8EE6-AE27-EE10BBE3E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JAVA CAPSTONE PROJECT</a:t>
            </a:r>
            <a:br>
              <a:rPr lang="en-IN" sz="6600" dirty="0"/>
            </a:br>
            <a:r>
              <a:rPr lang="en-IN" sz="3200" dirty="0"/>
              <a:t>Compact Programming Course - Java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F40E0-2E0E-496D-1F0C-69985538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4892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Team – 14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ANJALI Khanduri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7219034]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Nitika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Deswal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7218799]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Madhukar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Devendrappa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7219639]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9BBEE-E116-8F5E-03A9-7A2D1A68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2CC2-E423-F6AE-C9C3-974BE1EE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BADD-0814-882F-7A4C-55CBE34B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BE1-A1DC-2D83-E6EE-18B5E33F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have considered four charging stations with different sources of energy for our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Ionity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FastEnd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Ladestation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Vattenfall</a:t>
            </a:r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51E4A-9F96-A8AA-4542-2BB023E3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46" y="3934575"/>
            <a:ext cx="6071708" cy="19345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70F4C-75AE-F5F7-35FD-B56A601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4413B-8169-9969-D8EE-80D5418F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9F10-1885-7E62-543D-B624D6A0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688C-A0D3-191A-FC15-FA314E52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1CED-FD67-61F4-0448-D9F3AFB7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Available sources of energy for different charging stations: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Sources of energy for charging batteries of </a:t>
            </a:r>
            <a:r>
              <a:rPr lang="en-IN" b="1" dirty="0"/>
              <a:t>electric vehicles: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Solar Energy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Wind Energy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Hydro Energy</a:t>
            </a:r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0B095-E847-E995-90C1-A6005CF9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61" y="2300438"/>
            <a:ext cx="7353678" cy="148418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30B35-A3C2-36DC-3732-13382ECA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533B7-F642-18BC-1189-09B37813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E32D9-0E76-3560-8D76-C7944D57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310-4804-0299-2068-2022C13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B51D-91ED-3A8B-CE50-653E4A16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 Charging stations are selected in the order as shown in Slide #10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Validation occurs for both electric and non-electric vehicles at each station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Depending on the input, the appropriate energy sources are then chosen</a:t>
            </a:r>
            <a:endParaRPr lang="en-IN" sz="1400" dirty="0"/>
          </a:p>
          <a:p>
            <a:pPr marL="0" indent="0" algn="ctr">
              <a:buNone/>
            </a:pPr>
            <a:endParaRPr lang="en-IN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6BEC-308B-D10B-04B4-6CD8614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12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EAA0DD-0A6A-1DAC-258B-1A49EBEA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BC24E-D20D-1A48-42E7-DFB7C1BA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5" y="2962587"/>
            <a:ext cx="5272835" cy="1788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5498C0-D4B1-9E43-543B-8E3EC4A6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71" y="4043544"/>
            <a:ext cx="7437121" cy="2228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6E30BE-F9DC-8A46-811A-8577BB27C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814457"/>
            <a:ext cx="6591098" cy="12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B921C-D5ED-E1F0-8C51-ACF6AA7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B28-E5C5-DEAA-2817-4B0F1D03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BA56-D14F-C6FE-DE06-1A0EA001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1162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A car will not wait for more than 15 minutes in one charging station.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IN" sz="1600" b="1" dirty="0"/>
          </a:p>
          <a:p>
            <a:pPr marL="0" indent="0" algn="just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F982-B8D8-D74D-53D0-95F39753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59A-E6C3-50C3-B229-EEB57846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0" y="3677854"/>
            <a:ext cx="9715999" cy="255283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E799F-30C0-1855-C2A1-7B5F34A43FB6}"/>
              </a:ext>
            </a:extLst>
          </p:cNvPr>
          <p:cNvCxnSpPr>
            <a:cxnSpLocks/>
          </p:cNvCxnSpPr>
          <p:nvPr/>
        </p:nvCxnSpPr>
        <p:spPr>
          <a:xfrm flipH="1">
            <a:off x="3930316" y="5117432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0CBDAD-668B-3450-B200-E0E67AD31EB9}"/>
              </a:ext>
            </a:extLst>
          </p:cNvPr>
          <p:cNvCxnSpPr>
            <a:cxnSpLocks/>
          </p:cNvCxnSpPr>
          <p:nvPr/>
        </p:nvCxnSpPr>
        <p:spPr>
          <a:xfrm flipH="1">
            <a:off x="4227095" y="5398169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05DF27-DCB8-4ED2-18C1-4905CDD4A863}"/>
              </a:ext>
            </a:extLst>
          </p:cNvPr>
          <p:cNvCxnSpPr>
            <a:cxnSpLocks/>
          </p:cNvCxnSpPr>
          <p:nvPr/>
        </p:nvCxnSpPr>
        <p:spPr>
          <a:xfrm flipH="1">
            <a:off x="9134375" y="554094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D90C4E4-6DDC-2256-C883-1B1D18A20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A0880-7D94-B24D-737C-B4C0AFFA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360" y="2076655"/>
            <a:ext cx="5391752" cy="15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2CBF-FF24-EF80-8806-C86D2632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F5DF-E4C5-2BE9-2A9F-3FA1DD9E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96E5-01B8-8FB2-FEF2-690F249B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652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Batteries in electric vehicles get charged based on the weather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803-FFD3-97A5-F070-5379CF87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14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BC28B7-DDEB-B8B9-B9AC-52DC975C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4E070-E534-8C3D-4839-ECC045ED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" y="2312273"/>
            <a:ext cx="6757979" cy="3630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F9850A-0C35-2653-32FC-39C29778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83" y="2919238"/>
            <a:ext cx="6789236" cy="16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5AF9-7B7E-7C24-744F-8EBB96B0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3C2-4E6C-DB1E-C79F-AA8AB9D8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B7AB-A432-7FF0-232B-C441C03F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C387-7EA0-0B94-3487-C71A5F4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4EF22-5EF6-8E8B-7DE3-6C68F13F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2418439"/>
            <a:ext cx="6674193" cy="32450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B0A3E-A5C1-9860-EF6D-65C8A5B7D26C}"/>
              </a:ext>
            </a:extLst>
          </p:cNvPr>
          <p:cNvCxnSpPr>
            <a:cxnSpLocks/>
          </p:cNvCxnSpPr>
          <p:nvPr/>
        </p:nvCxnSpPr>
        <p:spPr>
          <a:xfrm flipH="1">
            <a:off x="5460732" y="249294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63D3E4-05E3-36BE-C6B9-7FC96C1B6178}"/>
              </a:ext>
            </a:extLst>
          </p:cNvPr>
          <p:cNvCxnSpPr>
            <a:cxnSpLocks/>
          </p:cNvCxnSpPr>
          <p:nvPr/>
        </p:nvCxnSpPr>
        <p:spPr>
          <a:xfrm flipH="1">
            <a:off x="5783179" y="2781701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794FA-A898-9366-346B-2D0E03E90D7B}"/>
              </a:ext>
            </a:extLst>
          </p:cNvPr>
          <p:cNvCxnSpPr>
            <a:cxnSpLocks/>
          </p:cNvCxnSpPr>
          <p:nvPr/>
        </p:nvCxnSpPr>
        <p:spPr>
          <a:xfrm flipH="1">
            <a:off x="7149966" y="3089709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BB96B-6667-169A-14A9-37A13BD32202}"/>
              </a:ext>
            </a:extLst>
          </p:cNvPr>
          <p:cNvCxnSpPr>
            <a:cxnSpLocks/>
          </p:cNvCxnSpPr>
          <p:nvPr/>
        </p:nvCxnSpPr>
        <p:spPr>
          <a:xfrm flipH="1">
            <a:off x="6699183" y="322446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48E0EE0-CF2C-47E9-7B28-922D29D8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414C-494B-31BF-C7E3-72B60CEA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6DB3-60D4-BCC5-4B6E-B8266BCF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AA7D-1E80-19C6-EBF6-3318F6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</a:rPr>
              <a:t> Detailed logs, including charging date, time, and energy resource used, are maintained for each charging station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B57D4-8563-4E76-6C39-A17AF25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16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D146C4-35A2-73E2-B4CE-E36EB2F9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91A92-35E1-1EEE-7D60-4B5F1488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6" y="2615700"/>
            <a:ext cx="9884988" cy="32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BC53-4887-DF52-CEF6-02647353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79D-E7A4-89FC-74AE-7C18C533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114F-846E-4158-00EA-69AF57AB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840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We have incorporated a feature to accommodate potential future energy resources, taking into account user input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Energy management is achieved through the implementation of functionalities that allow for the addition of new energy resources or the removal of existing ones</a:t>
            </a:r>
            <a:endParaRPr lang="en-IN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3D5F6-FAC7-D626-485F-0E05A77E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17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28DC4-9C0B-FFCD-460A-4C86B25F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38F7E4-CAE0-133F-0B2A-E7EAD8A9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15" y="2671378"/>
            <a:ext cx="6434769" cy="36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632D6-3BFD-F97F-1188-7D4B02AC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AF-CF34-DD04-4979-8D41C83C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34C8-FCCF-B621-7F6E-E97B464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068C-DEA9-C741-8996-C10C6FC0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9A177-6F0D-DC18-31A4-01B357CB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4" y="2508489"/>
            <a:ext cx="10911151" cy="21898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504B52-D2F2-33AA-C626-65F31D8B2EE2}"/>
              </a:ext>
            </a:extLst>
          </p:cNvPr>
          <p:cNvCxnSpPr>
            <a:cxnSpLocks/>
          </p:cNvCxnSpPr>
          <p:nvPr/>
        </p:nvCxnSpPr>
        <p:spPr>
          <a:xfrm flipH="1">
            <a:off x="1289785" y="2983832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923D6-B3B2-2DC2-70C7-32412C574713}"/>
              </a:ext>
            </a:extLst>
          </p:cNvPr>
          <p:cNvCxnSpPr>
            <a:cxnSpLocks/>
          </p:cNvCxnSpPr>
          <p:nvPr/>
        </p:nvCxnSpPr>
        <p:spPr>
          <a:xfrm flipH="1">
            <a:off x="1289785" y="3596241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DFB76D-80A6-7A35-B819-8653F152C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EA9816-110E-B32B-D448-46ABE4770154}"/>
              </a:ext>
            </a:extLst>
          </p:cNvPr>
          <p:cNvCxnSpPr>
            <a:cxnSpLocks/>
          </p:cNvCxnSpPr>
          <p:nvPr/>
        </p:nvCxnSpPr>
        <p:spPr>
          <a:xfrm flipV="1">
            <a:off x="10939986" y="4698330"/>
            <a:ext cx="0" cy="6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64AD7-9F8A-9E43-711C-2479FE50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110B-46A5-9CD9-92BC-E774A52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F9C5-CE96-1BC2-B182-E4FB554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09567-F647-FA26-6DD9-EE548731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C7B3A-B9B7-87A3-8807-D06705586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496F-C98B-7D47-999C-1281184B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AEF-DE10-5116-2EBE-65DE345F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DDE-250B-CE3A-65EF-41688A5C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8ED3-8AD6-168F-4C7A-744D99B5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48902-0917-D17E-1F81-30621D815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52B4-05BD-591E-78F2-39522F9F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7669-879C-F0D9-9A49-C9251873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B207-AABA-A4BE-5A29-AB1891CC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We have defined unit test cases to some of the classes and are able to get positive result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E0BCE-D2BE-EEFE-7A46-102071FB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467AD-37E4-7623-E4F5-46681498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46" y="3019017"/>
            <a:ext cx="3454578" cy="2159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73C52D-F63E-2152-E546-3220E444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F11C3-921A-4F8A-E180-F9871136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6" y="2192897"/>
            <a:ext cx="7845304" cy="39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0ED7-FF40-548B-83D3-70A66921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2394-85EE-5BD9-A805-FB4314A1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F48C-3337-969C-E41A-14B08A86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BFDED-D3C2-C5F0-9516-F1E1018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B87C15-1D6E-C3D7-0057-B7FE5553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86" y="2349445"/>
            <a:ext cx="3503885" cy="21591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DA81A3-3401-C989-4191-BB30FEE9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8683D-606B-00CC-4F9E-346F3814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29" y="1845734"/>
            <a:ext cx="7121925" cy="4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8422-2598-04D4-6541-3157A77D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19F-2BC7-C451-DFD8-F5D5DA83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CB38-F3B2-9033-637D-2C41DFAB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DACFE-0B5C-8405-5C5E-E2FA3C07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22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62CFE5-39E0-8188-0A57-DCE6CE5E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ABE78-BE43-BAAA-C279-8843D472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2" y="1845734"/>
            <a:ext cx="8024861" cy="4166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14542-231D-1D7C-42E1-61E52DBE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44" y="2299454"/>
            <a:ext cx="4055383" cy="22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8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7600-34C2-9BEC-A2AD-50D5B7BE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39A4-05F0-BBBE-4630-10F2AB1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A676-75A2-46F7-A9D3-07E4C725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BE2AA-40B7-D4B7-A753-DFBE7BA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23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345583-A119-435E-F3DE-100AFA3A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51413-BAFC-3E25-77EE-20765EB9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07" y="1831945"/>
            <a:ext cx="7601341" cy="255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CEAFE-EB28-0D99-B433-8F212C82B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29" y="4184541"/>
            <a:ext cx="3542496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9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0C2B-B994-B38F-5DD6-C299F153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0F23-5FC1-EBDD-3DB2-2B52271F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1789-0A36-3DC1-D84C-8F8E59F3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62FFD-1546-59C6-18B1-6A34D9C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53B69-36CC-CC93-01D2-B7888DF7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9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7C09-A833-82B4-9B0E-9654FFAB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EF08-8CB9-C9CC-665D-2CBE5E63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DA10-0F75-2F31-A6EF-29DD6CC9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874609"/>
            <a:ext cx="10395284" cy="428555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simulation involves the charging of two vehicle categories: electric and non-electric at four distinct charging stations —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Ionity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FastEnd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Ladestation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Vattenfall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Upon entering a station, vehicles undergo validation for electric or non-electric classification, and accordingly charging is performed using available energy sources at the specific station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Electric vehicles are charged based on weather conditions (Sunny, Windy, Rainy) and each station has three slots dedicated to charging batteries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Detailed logs, including charging date, time, and energy resource used, are maintained for each charging station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Energy management is seamlessly executed through functionalities enabling the addition or removal of energy resources based on user input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simulation is developed using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Eclipse IDE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and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JDK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JUnit 5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is implemented to create unit test cases, ensuring the reliability and accuracy of the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E852-010F-FD1D-3C54-3AC70D28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6E652-48E8-1421-604D-74E84D92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7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3300-EB4E-67BA-C45F-EFA9C0BC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C072-8C9B-8160-93E8-1EC0A53A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D39-E2B7-E26B-4B53-B51A1EB1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AB62-67EE-4A70-C32E-B4CDD486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1C5E7-B063-7F05-72BE-08DBFAD4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8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00B9-1DB2-DE4F-251B-D0C40678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D89B-FEA0-90CB-DBA3-AD9E3B8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ABA21-235F-F897-7F1D-D8D91AD0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49864-579C-1F2B-BC2F-E8F9302FDB02}"/>
              </a:ext>
            </a:extLst>
          </p:cNvPr>
          <p:cNvSpPr txBox="1"/>
          <p:nvPr/>
        </p:nvSpPr>
        <p:spPr>
          <a:xfrm>
            <a:off x="1066800" y="2021131"/>
            <a:ext cx="100583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[ YouTube link : </a:t>
            </a:r>
            <a:r>
              <a:rPr lang="en-IN" sz="2400" dirty="0">
                <a:hlinkClick r:id="rId2"/>
              </a:rPr>
              <a:t>https://www.youtube.com/watch?v=QnUJMzFC_L8</a:t>
            </a:r>
            <a:r>
              <a:rPr lang="en-IN" sz="2400" dirty="0"/>
              <a:t> ]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[ GitHub link : </a:t>
            </a:r>
            <a:r>
              <a:rPr lang="en-IN" sz="2400" dirty="0">
                <a:hlinkClick r:id="rId3"/>
              </a:rPr>
              <a:t>https://github.com/Java-Team14/Java_Capstone</a:t>
            </a:r>
            <a:r>
              <a:rPr lang="en-IN" sz="2400" dirty="0"/>
              <a:t>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C2DA9-BBE5-E15B-A984-EDD3369E3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A5C5850-C2F8-1BFA-325D-D52956C2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51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D70A-A785-82C2-0CEE-B03BB2CA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17D-7EF6-BEF1-936E-75A4AA6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2D31-E45A-C3CA-511D-550A4B71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5934"/>
            <a:ext cx="10058400" cy="10461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7200" dirty="0"/>
              <a:t>Thank you 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D40AE-75EF-B4A1-90BD-C9A262E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CFF78-B658-3EA6-610D-482F5874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2F7-9E29-E674-B2B8-91D3C27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87B2-0EE5-9B59-862C-99CC18AC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Develop simulation of the Car charging station with several alternative sources of energy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Several car charging stations are available with n location in it. Only one car can be in one charging location. Charging one car takes a fixed time. If all places are occupied, the car will not wait for more than a certain time and will go to another car charging station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Simulate the weather conditions to log the situation at the charging station and switch between the energy sources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Simulate the management system for the energy sources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8F61-0B7A-3A5F-97B2-4A70D118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0763A-F258-DD9E-183E-82477887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2342-2BB9-979C-C31C-60441ACB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333-CE8E-FE1F-C25C-E0A99CC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1B52-666F-3E66-9611-78DB4750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CB3F-AE4B-CA79-8063-19BE952B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61BA2-CCE5-0426-B092-E77CFCF1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BF7E-B8AF-E661-139E-4727A904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DE-730A-C8B6-B39E-14E9F3B7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B168B-0072-AA24-D385-9E56940E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4" y="1831945"/>
            <a:ext cx="10481192" cy="441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01A51-8CAE-9544-DB28-E62E1B1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7F5D-5F25-8624-5390-048FAF7C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BAD66-1E86-D387-32B5-6B20AD4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76D4-36A8-2AFB-485E-314E640B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42A-D401-B355-D0F1-56811538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D4DC3-59A0-8B58-35F9-B1894860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3F9D7-28C1-4F6A-EBD4-5660B3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9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91DE-8FB3-EAC0-DC11-8759CD0D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7F70-9EA5-D67E-84E9-F74D857A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8D817-00B9-463D-6C1A-875943B7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D27B3-8F4D-B164-5C48-7DA3A9C8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8557D-CCB5-EE2C-FBB8-BC7188FB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35" y="1831945"/>
            <a:ext cx="6348530" cy="4481316"/>
          </a:xfrm>
        </p:spPr>
      </p:pic>
    </p:spTree>
    <p:extLst>
      <p:ext uri="{BB962C8B-B14F-4D97-AF65-F5344CB8AC3E}">
        <p14:creationId xmlns:p14="http://schemas.microsoft.com/office/powerpoint/2010/main" val="3859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AB49-EE07-4FD5-5531-9A538BA23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FE4-8604-D636-6745-B11D8314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2F7A-7FA3-F19B-2AF8-FC39671F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5A4E-B051-46D6-7935-40A1C194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9E5EA-5C45-8869-C1E0-2A96E701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82A1-3B98-A7F9-3EF3-8113939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5F21-C476-0745-790E-4175C288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5" y="1747646"/>
            <a:ext cx="10058400" cy="4023360"/>
          </a:xfrm>
        </p:spPr>
        <p:txBody>
          <a:bodyPr>
            <a:normAutofit/>
          </a:bodyPr>
          <a:lstStyle/>
          <a:p>
            <a:r>
              <a:rPr lang="en-IN" dirty="0"/>
              <a:t>Project Structure: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9C724-8BDC-C414-CA23-D1FC370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91" y="2160843"/>
            <a:ext cx="2990614" cy="3566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0B466B-9DB2-DAA8-E893-3CB715FB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0843"/>
            <a:ext cx="2927251" cy="3759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925FE9-388E-CC7E-0A9A-774BC0D1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69" y="2160843"/>
            <a:ext cx="2920001" cy="349220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49075B5-DD6A-D793-AE2B-6591BA38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9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1C46CA-7894-6281-3A87-1C182B07C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740E9B-1360-208D-695D-DAA11E339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7" y="2165394"/>
            <a:ext cx="2844946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3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1887</TotalTime>
  <Words>750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Söhne</vt:lpstr>
      <vt:lpstr>Wingdings</vt:lpstr>
      <vt:lpstr>Retrospect</vt:lpstr>
      <vt:lpstr>JAVA CAPSTONE PROJECT Compact Programming Course - Java</vt:lpstr>
      <vt:lpstr>Outline</vt:lpstr>
      <vt:lpstr>Assignment</vt:lpstr>
      <vt:lpstr>Outline</vt:lpstr>
      <vt:lpstr>Flow Chart</vt:lpstr>
      <vt:lpstr>Outline</vt:lpstr>
      <vt:lpstr>Class Diagram</vt:lpstr>
      <vt:lpstr>Outline</vt:lpstr>
      <vt:lpstr>Project Overview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Outline</vt:lpstr>
      <vt:lpstr>Unit Testing</vt:lpstr>
      <vt:lpstr>Unit Testing (Continued..)</vt:lpstr>
      <vt:lpstr>Unit Testing (Continued..)</vt:lpstr>
      <vt:lpstr>Unit Testing (Continued..)</vt:lpstr>
      <vt:lpstr>Outline</vt:lpstr>
      <vt:lpstr>Summary</vt:lpstr>
      <vt:lpstr>Outline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CAPSTONE PROJECT</dc:title>
  <dc:creator>Madhukar D</dc:creator>
  <cp:lastModifiedBy>Madhukar D</cp:lastModifiedBy>
  <cp:revision>67</cp:revision>
  <dcterms:created xsi:type="dcterms:W3CDTF">2024-02-08T11:11:33Z</dcterms:created>
  <dcterms:modified xsi:type="dcterms:W3CDTF">2024-02-12T14:07:40Z</dcterms:modified>
</cp:coreProperties>
</file>