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C349-3AAD-7947-A537-1FBD351E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189D-6FB0-5B4D-8929-292BB500D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D19-93DC-E442-A519-F13C448E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F1EF-6168-9D45-A8D8-D83F38B8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0F45-2E6C-8649-B114-3698F507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E77F-533D-DD41-9CF4-60758772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555B9-85FE-3947-8884-B3E7E2E4B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A0AE-1076-F341-8D98-33910117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5AD8-8D08-4D4A-B38A-5279E76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DA23-2890-AC49-933D-835D25F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D5A19-F3EA-294B-9059-20B906A27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41B5A-86E5-2147-A54F-3EFBD0FE3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C876-1624-1442-BBA7-6D2CFF2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235F-D7BC-FF45-B65C-98953BAA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D76B-0230-CD42-846A-ACFC4DCB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38E0-B692-3944-A5D5-181F414A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B976-71E6-B146-8BA4-7018C2BD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C46F-0C2C-074E-9361-1181C27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4046-AEF1-3744-83A3-F63E405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3812-4049-2F4B-AE12-287F05C7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CDBE-B874-034C-8FB0-6C2C8420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CBD6-242D-C941-B128-83E31C6F0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69D0-16A9-C44D-A317-3E963DFA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28DF-FD96-2440-B748-51A19666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8EF1-A6DC-5D46-A311-C8F0F462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F39B-5408-D441-82DE-D572A49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4DDF-4C5F-9D4E-9EEF-67051A94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6B019-DE37-E243-8460-22F25407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800E-4C20-BB4E-87E5-B6996DBC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31C7-ACE7-7D4C-B198-2DA0D6C5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DC5C9-AB88-5C40-8838-C73F4AF5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D566-EC6E-C44B-A112-C9C13C09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71B7-A7CF-CC45-A047-B81E1FF5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38F2-944B-2B4C-965A-E18916823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38BF9-E602-734F-A495-76D8B8C35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B51B0-844B-5E40-A117-0CF20900D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6F2DE-6555-F149-962E-BB8B3FD2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1019C-B5AD-EC4B-B304-CC67431E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395C9-4CEE-FE4A-B954-38AF8E15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49C-0397-4140-A756-C1E8A190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4D188-4F71-7841-BA02-6A30B56D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70CC5-9844-694F-B212-DCDE0FF6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4CD33-2731-8F4F-B292-6A37FE4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9B0E0-8E35-1746-9E78-A4E8BCD6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3FBCD-5CA5-E843-B110-D8C73F9E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141F6-9F87-774D-91E5-324785A1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BFA-FB7D-DB4F-B9A4-2E248CA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04C0-CAD9-9949-96F3-12F07485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CABC0-6214-574F-A422-645CE981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64266-695F-8C45-9A40-9E7D64B2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C37C-4B58-0B43-A871-FEDBC55A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EF2A-8968-BC45-990B-443701B7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2E41-93A6-0442-B138-3863C3B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3BDC5-83F4-6645-B7A6-E888CF442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9683-D042-9E46-8F15-3F891359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B4FB-A7C0-C946-8BD3-6A4C4B33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ABB4-AC16-D24B-A2CE-BB63A21B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05C2C-85F0-EE44-96C9-5E0B5D51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C2978-A89A-B84C-95DC-BEB6EB3D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1076C-1632-F343-81D2-0A74BB9C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828D-2B53-7048-BD29-CD0FC1167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E8AE-F321-9342-9E50-1CD2AD40CBE1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F06B6-FE81-614A-B760-DC1D8B2F0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1CD7-B6E3-164B-A5D5-FDA8A521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FE60-0375-EF41-B162-DF8A03D5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BB624-7329-0E4F-9DFB-CA3107317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" r="1" b="1357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49CE858-CC0F-6C4D-903F-FEEE963EC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02" y="1159587"/>
            <a:ext cx="3810000" cy="19939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01A0638-0FBD-4C46-8DEB-5F38ECC2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02" y="3995818"/>
            <a:ext cx="3810000" cy="199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9E724-5EBC-0047-9DD1-5017644E10A9}"/>
              </a:ext>
            </a:extLst>
          </p:cNvPr>
          <p:cNvSpPr txBox="1"/>
          <p:nvPr/>
        </p:nvSpPr>
        <p:spPr>
          <a:xfrm>
            <a:off x="7851227" y="31534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Student-Service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5A8DC-1366-5944-8406-5EB86F73C08F}"/>
              </a:ext>
            </a:extLst>
          </p:cNvPr>
          <p:cNvSpPr txBox="1"/>
          <p:nvPr/>
        </p:nvSpPr>
        <p:spPr>
          <a:xfrm>
            <a:off x="7851227" y="59897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Course-Service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B79F90-F8C1-6F44-B50B-195320C1A2AC}"/>
              </a:ext>
            </a:extLst>
          </p:cNvPr>
          <p:cNvCxnSpPr>
            <a:endCxn id="5" idx="1"/>
          </p:cNvCxnSpPr>
          <p:nvPr/>
        </p:nvCxnSpPr>
        <p:spPr>
          <a:xfrm>
            <a:off x="4992414" y="2156537"/>
            <a:ext cx="174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A6DCED-EEFB-114D-8098-1806D111AC9C}"/>
              </a:ext>
            </a:extLst>
          </p:cNvPr>
          <p:cNvCxnSpPr/>
          <p:nvPr/>
        </p:nvCxnSpPr>
        <p:spPr>
          <a:xfrm>
            <a:off x="5018726" y="5094178"/>
            <a:ext cx="174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 with low confidence">
            <a:extLst>
              <a:ext uri="{FF2B5EF4-FFF2-40B4-BE49-F238E27FC236}">
                <a16:creationId xmlns:a16="http://schemas.microsoft.com/office/drawing/2014/main" id="{AC966B4B-CE23-1744-B9B8-8A8E43E1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995" y="1993626"/>
            <a:ext cx="380125" cy="325821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B36B0570-8224-A24C-B6FB-75693D90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31" y="4931267"/>
            <a:ext cx="380125" cy="32582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2EA04CE-B2C8-DA43-8C3F-86BA7305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991" y="2348734"/>
            <a:ext cx="2324100" cy="1524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9B9574-46A7-E845-A22C-AE546EF8CBEB}"/>
              </a:ext>
            </a:extLst>
          </p:cNvPr>
          <p:cNvSpPr txBox="1"/>
          <p:nvPr/>
        </p:nvSpPr>
        <p:spPr>
          <a:xfrm>
            <a:off x="2007476" y="3995818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Spring Cloud 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4A98B-0AAC-C043-927D-2E1920BECEEC}"/>
              </a:ext>
            </a:extLst>
          </p:cNvPr>
          <p:cNvSpPr/>
          <p:nvPr/>
        </p:nvSpPr>
        <p:spPr>
          <a:xfrm>
            <a:off x="4813738" y="1639614"/>
            <a:ext cx="2259724" cy="380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62C3F5-6F66-A643-95A3-18B11B497B1E}"/>
              </a:ext>
            </a:extLst>
          </p:cNvPr>
          <p:cNvCxnSpPr/>
          <p:nvPr/>
        </p:nvCxnSpPr>
        <p:spPr>
          <a:xfrm>
            <a:off x="704193" y="3338153"/>
            <a:ext cx="1013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F171B3-EAE9-124B-8C2D-643E8C0660FB}"/>
              </a:ext>
            </a:extLst>
          </p:cNvPr>
          <p:cNvSpPr txBox="1"/>
          <p:nvPr/>
        </p:nvSpPr>
        <p:spPr>
          <a:xfrm>
            <a:off x="798785" y="2999598"/>
            <a:ext cx="113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7D038-268E-7C47-8249-BBD14433671C}"/>
              </a:ext>
            </a:extLst>
          </p:cNvPr>
          <p:cNvSpPr txBox="1"/>
          <p:nvPr/>
        </p:nvSpPr>
        <p:spPr>
          <a:xfrm>
            <a:off x="704193" y="3365958"/>
            <a:ext cx="113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/students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FDCC72-3416-1F48-9620-E9926CA6EF17}"/>
              </a:ext>
            </a:extLst>
          </p:cNvPr>
          <p:cNvCxnSpPr/>
          <p:nvPr/>
        </p:nvCxnSpPr>
        <p:spPr>
          <a:xfrm flipV="1">
            <a:off x="4432738" y="2259195"/>
            <a:ext cx="2995448" cy="987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B737C-94B7-D742-BD0C-4810279D33B5}"/>
              </a:ext>
            </a:extLst>
          </p:cNvPr>
          <p:cNvCxnSpPr/>
          <p:nvPr/>
        </p:nvCxnSpPr>
        <p:spPr>
          <a:xfrm>
            <a:off x="4432738" y="3307375"/>
            <a:ext cx="2756338" cy="1685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E864E4-03C2-E243-98FF-5B7B242CB894}"/>
              </a:ext>
            </a:extLst>
          </p:cNvPr>
          <p:cNvSpPr txBox="1"/>
          <p:nvPr/>
        </p:nvSpPr>
        <p:spPr>
          <a:xfrm rot="1893412">
            <a:off x="5607516" y="4050960"/>
            <a:ext cx="1295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/courses</a:t>
            </a:r>
          </a:p>
        </p:txBody>
      </p:sp>
    </p:spTree>
    <p:extLst>
      <p:ext uri="{BB962C8B-B14F-4D97-AF65-F5344CB8AC3E}">
        <p14:creationId xmlns:p14="http://schemas.microsoft.com/office/powerpoint/2010/main" val="35754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 animBg="1"/>
      <p:bldP spid="21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87E2D4-F762-4C45-9320-A10CC7AACBE8}"/>
              </a:ext>
            </a:extLst>
          </p:cNvPr>
          <p:cNvSpPr txBox="1"/>
          <p:nvPr/>
        </p:nvSpPr>
        <p:spPr>
          <a:xfrm>
            <a:off x="546538" y="451946"/>
            <a:ext cx="109307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</a:t>
            </a:r>
            <a:br>
              <a:rPr lang="en-IN" sz="2400" dirty="0"/>
            </a:br>
            <a:r>
              <a:rPr lang="en-IN" sz="2400" dirty="0"/>
              <a:t>  {</a:t>
            </a:r>
            <a:br>
              <a:rPr lang="en-IN" sz="2400" dirty="0"/>
            </a:br>
            <a:r>
              <a:rPr lang="en-IN" sz="2400" dirty="0"/>
              <a:t>    "key": "343C-EDOB-4137-B27E",</a:t>
            </a:r>
            <a:br>
              <a:rPr lang="en-IN" sz="2400" dirty="0"/>
            </a:br>
            <a:r>
              <a:rPr lang="en-IN" sz="2400" dirty="0"/>
              <a:t>    "services": [</a:t>
            </a:r>
            <a:br>
              <a:rPr lang="en-IN" sz="2400" dirty="0"/>
            </a:br>
            <a:r>
              <a:rPr lang="en-IN" sz="2400" dirty="0"/>
              <a:t>      "424C481A-DA17-4908-85B1-6740E7808B0D",</a:t>
            </a:r>
            <a:br>
              <a:rPr lang="en-IN" sz="2400" dirty="0"/>
            </a:br>
            <a:r>
              <a:rPr lang="en-IN" sz="2400" dirty="0"/>
              <a:t>      "EE44BAD9-A3DA-46FA-B4E0-7DE7C2681ABF"</a:t>
            </a:r>
            <a:br>
              <a:rPr lang="en-IN" sz="2400" dirty="0"/>
            </a:br>
            <a:r>
              <a:rPr lang="en-IN" sz="2400" dirty="0"/>
              <a:t>    ]</a:t>
            </a:r>
            <a:br>
              <a:rPr lang="en-IN" sz="2400" dirty="0"/>
            </a:br>
            <a:r>
              <a:rPr lang="en-IN" sz="2400" dirty="0"/>
              <a:t>  },</a:t>
            </a:r>
            <a:br>
              <a:rPr lang="en-IN" sz="2400" dirty="0"/>
            </a:br>
            <a:r>
              <a:rPr lang="en-IN" sz="2400" dirty="0"/>
              <a:t>  {</a:t>
            </a:r>
            <a:br>
              <a:rPr lang="en-IN" sz="2400" dirty="0"/>
            </a:br>
            <a:r>
              <a:rPr lang="en-IN" sz="2400" dirty="0"/>
              <a:t>    "key": "FA48-EF0C-427E-8CCF",</a:t>
            </a:r>
            <a:br>
              <a:rPr lang="en-IN" sz="2400" dirty="0"/>
            </a:br>
            <a:r>
              <a:rPr lang="en-IN" sz="2400" dirty="0"/>
              <a:t>    "services": [</a:t>
            </a:r>
            <a:br>
              <a:rPr lang="en-IN" sz="2400" dirty="0"/>
            </a:br>
            <a:r>
              <a:rPr lang="en-IN" sz="2400" dirty="0"/>
              <a:t>      "EE44BAD9-A3DA-46FA-B4E0-7DE7C2681ABF"</a:t>
            </a:r>
            <a:br>
              <a:rPr lang="en-IN" sz="2400" dirty="0"/>
            </a:br>
            <a:r>
              <a:rPr lang="en-IN" sz="2400" dirty="0"/>
              <a:t>    ]</a:t>
            </a:r>
            <a:br>
              <a:rPr lang="en-IN" sz="2400" dirty="0"/>
            </a:br>
            <a:r>
              <a:rPr lang="en-IN" sz="2400" dirty="0"/>
              <a:t>  }</a:t>
            </a:r>
            <a:br>
              <a:rPr lang="en-IN" sz="2400" dirty="0"/>
            </a:br>
            <a:r>
              <a:rPr lang="en-IN" sz="2400" dirty="0"/>
              <a:t>]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46E45B-B4BE-F34B-920E-3D50F607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88" y="3268101"/>
            <a:ext cx="3785427" cy="28360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750686-8BD5-4442-AA92-0000B1EBA9BF}"/>
              </a:ext>
            </a:extLst>
          </p:cNvPr>
          <p:cNvSpPr/>
          <p:nvPr/>
        </p:nvSpPr>
        <p:spPr>
          <a:xfrm>
            <a:off x="1723697" y="1250731"/>
            <a:ext cx="3090041" cy="3468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EB1DA8-D134-F740-B8EE-BBD548D900FE}"/>
              </a:ext>
            </a:extLst>
          </p:cNvPr>
          <p:cNvCxnSpPr/>
          <p:nvPr/>
        </p:nvCxnSpPr>
        <p:spPr>
          <a:xfrm>
            <a:off x="3258207" y="882869"/>
            <a:ext cx="0" cy="367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14B7FB-087D-754A-9FEA-6EBE1C1E5B32}"/>
              </a:ext>
            </a:extLst>
          </p:cNvPr>
          <p:cNvSpPr txBox="1"/>
          <p:nvPr/>
        </p:nvSpPr>
        <p:spPr>
          <a:xfrm>
            <a:off x="2128345" y="482247"/>
            <a:ext cx="205477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Gateway key / APIKey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EF991-0EE5-9A43-80A6-208F675C46BD}"/>
              </a:ext>
            </a:extLst>
          </p:cNvPr>
          <p:cNvSpPr/>
          <p:nvPr/>
        </p:nvSpPr>
        <p:spPr>
          <a:xfrm>
            <a:off x="1713186" y="3788980"/>
            <a:ext cx="3090041" cy="34684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833D1-8069-5A46-B0C1-6840DCB1934C}"/>
              </a:ext>
            </a:extLst>
          </p:cNvPr>
          <p:cNvSpPr/>
          <p:nvPr/>
        </p:nvSpPr>
        <p:spPr>
          <a:xfrm>
            <a:off x="956441" y="1954924"/>
            <a:ext cx="5938345" cy="3678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06802-60A6-7E4F-A75E-2DF7DF1F06B2}"/>
              </a:ext>
            </a:extLst>
          </p:cNvPr>
          <p:cNvSpPr/>
          <p:nvPr/>
        </p:nvSpPr>
        <p:spPr>
          <a:xfrm>
            <a:off x="956440" y="2370081"/>
            <a:ext cx="5938345" cy="3678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C3F6-D052-5448-9544-2C235AA26888}"/>
              </a:ext>
            </a:extLst>
          </p:cNvPr>
          <p:cNvSpPr txBox="1"/>
          <p:nvPr/>
        </p:nvSpPr>
        <p:spPr>
          <a:xfrm>
            <a:off x="7378262" y="1342546"/>
            <a:ext cx="1849821" cy="33855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serviceId / routeId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F6421-153D-7B40-94B5-362E13B1609E}"/>
              </a:ext>
            </a:extLst>
          </p:cNvPr>
          <p:cNvSpPr txBox="1"/>
          <p:nvPr/>
        </p:nvSpPr>
        <p:spPr>
          <a:xfrm>
            <a:off x="7461958" y="1954924"/>
            <a:ext cx="27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Student service 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DFF753-C240-804F-8608-5568CC15A1EC}"/>
              </a:ext>
            </a:extLst>
          </p:cNvPr>
          <p:cNvCxnSpPr>
            <a:stCxn id="6" idx="3"/>
          </p:cNvCxnSpPr>
          <p:nvPr/>
        </p:nvCxnSpPr>
        <p:spPr>
          <a:xfrm>
            <a:off x="6894786" y="2138855"/>
            <a:ext cx="483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207FEF-BE68-3043-961D-0B00CB04F24B}"/>
              </a:ext>
            </a:extLst>
          </p:cNvPr>
          <p:cNvSpPr txBox="1"/>
          <p:nvPr/>
        </p:nvSpPr>
        <p:spPr>
          <a:xfrm>
            <a:off x="7461958" y="2399389"/>
            <a:ext cx="277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Course service id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010974-934B-6C47-8696-8D752151071F}"/>
              </a:ext>
            </a:extLst>
          </p:cNvPr>
          <p:cNvCxnSpPr/>
          <p:nvPr/>
        </p:nvCxnSpPr>
        <p:spPr>
          <a:xfrm>
            <a:off x="6894786" y="2579176"/>
            <a:ext cx="483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F8826-115F-DB47-9A1B-C7A0648FBF2B}"/>
              </a:ext>
            </a:extLst>
          </p:cNvPr>
          <p:cNvSpPr/>
          <p:nvPr/>
        </p:nvSpPr>
        <p:spPr>
          <a:xfrm>
            <a:off x="956439" y="4535215"/>
            <a:ext cx="5938345" cy="3678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8E318-8D8B-344C-BD7D-A15DD55F22D9}"/>
              </a:ext>
            </a:extLst>
          </p:cNvPr>
          <p:cNvSpPr txBox="1"/>
          <p:nvPr/>
        </p:nvSpPr>
        <p:spPr>
          <a:xfrm>
            <a:off x="6453351" y="5241443"/>
            <a:ext cx="184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Course service id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C9E6EB7-0235-1748-B325-D23966473A50}"/>
              </a:ext>
            </a:extLst>
          </p:cNvPr>
          <p:cNvCxnSpPr>
            <a:endCxn id="19" idx="0"/>
          </p:cNvCxnSpPr>
          <p:nvPr/>
        </p:nvCxnSpPr>
        <p:spPr>
          <a:xfrm rot="16200000" flipH="1">
            <a:off x="6858864" y="4722044"/>
            <a:ext cx="555319" cy="483478"/>
          </a:xfrm>
          <a:prstGeom prst="bentConnector3">
            <a:avLst>
              <a:gd name="adj1" fmla="val 64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7FE59018-3C57-7048-A118-35C25CB2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23" y="991132"/>
            <a:ext cx="574179" cy="545470"/>
          </a:xfrm>
          <a:prstGeom prst="rect">
            <a:avLst/>
          </a:prstGeom>
        </p:spPr>
      </p:pic>
      <p:pic>
        <p:nvPicPr>
          <p:cNvPr id="26" name="Picture 25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65AB8F64-CBDE-394B-B72F-5B4E1485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083" y="1945543"/>
            <a:ext cx="311807" cy="296217"/>
          </a:xfrm>
          <a:prstGeom prst="rect">
            <a:avLst/>
          </a:prstGeom>
        </p:spPr>
      </p:pic>
      <p:pic>
        <p:nvPicPr>
          <p:cNvPr id="27" name="Picture 2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2801FE22-5E4C-0744-BEC3-46C13AE2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082" y="2360664"/>
            <a:ext cx="311807" cy="296217"/>
          </a:xfrm>
          <a:prstGeom prst="rect">
            <a:avLst/>
          </a:prstGeom>
        </p:spPr>
      </p:pic>
      <p:pic>
        <p:nvPicPr>
          <p:cNvPr id="29" name="Picture 28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6E20DBFA-6979-184C-84AD-7609CF41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22" y="3590351"/>
            <a:ext cx="574179" cy="545470"/>
          </a:xfrm>
          <a:prstGeom prst="rect">
            <a:avLst/>
          </a:prstGeom>
        </p:spPr>
      </p:pic>
      <p:pic>
        <p:nvPicPr>
          <p:cNvPr id="31" name="Picture 30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6042BE24-E906-5A4B-B6A5-621835978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649" y="5563797"/>
            <a:ext cx="387223" cy="3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9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6" grpId="0" animBg="1"/>
      <p:bldP spid="11" grpId="0" animBg="1"/>
      <p:bldP spid="7" grpId="0" animBg="1"/>
      <p:bldP spid="12" grpId="0"/>
      <p:bldP spid="16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91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kumar Hota</dc:creator>
  <cp:lastModifiedBy>Basanta kumar Hota</cp:lastModifiedBy>
  <cp:revision>10</cp:revision>
  <dcterms:created xsi:type="dcterms:W3CDTF">2022-03-11T17:02:18Z</dcterms:created>
  <dcterms:modified xsi:type="dcterms:W3CDTF">2022-03-12T15:59:02Z</dcterms:modified>
</cp:coreProperties>
</file>