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72" r:id="rId8"/>
    <p:sldId id="266" r:id="rId9"/>
    <p:sldId id="270" r:id="rId10"/>
    <p:sldId id="273" r:id="rId11"/>
    <p:sldId id="277" r:id="rId12"/>
    <p:sldId id="278" r:id="rId13"/>
    <p:sldId id="274" r:id="rId14"/>
    <p:sldId id="279" r:id="rId15"/>
    <p:sldId id="280" r:id="rId16"/>
    <p:sldId id="283" r:id="rId17"/>
    <p:sldId id="282" r:id="rId18"/>
    <p:sldId id="292" r:id="rId19"/>
    <p:sldId id="269" r:id="rId20"/>
    <p:sldId id="287" r:id="rId21"/>
    <p:sldId id="288" r:id="rId22"/>
    <p:sldId id="289" r:id="rId23"/>
    <p:sldId id="290" r:id="rId24"/>
    <p:sldId id="291" r:id="rId25"/>
    <p:sldId id="259" r:id="rId26"/>
    <p:sldId id="264" r:id="rId27"/>
    <p:sldId id="262" r:id="rId28"/>
    <p:sldId id="263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1861A-DB8D-408F-B35C-41E9144E452E}" v="92" dt="2020-09-19T17:45:32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49351" autoAdjust="0"/>
  </p:normalViewPr>
  <p:slideViewPr>
    <p:cSldViewPr snapToGrid="0">
      <p:cViewPr varScale="1">
        <p:scale>
          <a:sx n="58" d="100"/>
          <a:sy n="58" d="100"/>
        </p:scale>
        <p:origin x="1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Daraghmeh" userId="ea93e66c-e61c-46e4-b01e-ea88c1881593" providerId="ADAL" clId="{6501861A-DB8D-408F-B35C-41E9144E452E}"/>
    <pc:docChg chg="undo redo custSel mod addSld delSld modSld sldOrd">
      <pc:chgData name="Mustafa Daraghmeh" userId="ea93e66c-e61c-46e4-b01e-ea88c1881593" providerId="ADAL" clId="{6501861A-DB8D-408F-B35C-41E9144E452E}" dt="2020-09-19T18:22:09.542" v="2176" actId="20577"/>
      <pc:docMkLst>
        <pc:docMk/>
      </pc:docMkLst>
      <pc:sldChg chg="modSp mod">
        <pc:chgData name="Mustafa Daraghmeh" userId="ea93e66c-e61c-46e4-b01e-ea88c1881593" providerId="ADAL" clId="{6501861A-DB8D-408F-B35C-41E9144E452E}" dt="2020-09-19T18:22:09.542" v="2176" actId="20577"/>
        <pc:sldMkLst>
          <pc:docMk/>
          <pc:sldMk cId="2363110617" sldId="256"/>
        </pc:sldMkLst>
        <pc:spChg chg="mod">
          <ac:chgData name="Mustafa Daraghmeh" userId="ea93e66c-e61c-46e4-b01e-ea88c1881593" providerId="ADAL" clId="{6501861A-DB8D-408F-B35C-41E9144E452E}" dt="2020-09-19T16:24:26.007" v="2141" actId="113"/>
          <ac:spMkLst>
            <pc:docMk/>
            <pc:sldMk cId="2363110617" sldId="256"/>
            <ac:spMk id="2" creationId="{AED79BC3-1DA7-45BF-AFF8-69427FA1DDF4}"/>
          </ac:spMkLst>
        </pc:spChg>
        <pc:spChg chg="mod">
          <ac:chgData name="Mustafa Daraghmeh" userId="ea93e66c-e61c-46e4-b01e-ea88c1881593" providerId="ADAL" clId="{6501861A-DB8D-408F-B35C-41E9144E452E}" dt="2020-09-19T18:22:09.542" v="2176" actId="20577"/>
          <ac:spMkLst>
            <pc:docMk/>
            <pc:sldMk cId="2363110617" sldId="256"/>
            <ac:spMk id="3" creationId="{757A93CB-9378-4085-B1A6-E24608677C97}"/>
          </ac:spMkLst>
        </pc:spChg>
      </pc:sldChg>
      <pc:sldChg chg="addSp delSp modSp mod">
        <pc:chgData name="Mustafa Daraghmeh" userId="ea93e66c-e61c-46e4-b01e-ea88c1881593" providerId="ADAL" clId="{6501861A-DB8D-408F-B35C-41E9144E452E}" dt="2020-09-18T15:37:29.158" v="645" actId="1076"/>
        <pc:sldMkLst>
          <pc:docMk/>
          <pc:sldMk cId="342626667" sldId="258"/>
        </pc:sldMkLst>
        <pc:spChg chg="del">
          <ac:chgData name="Mustafa Daraghmeh" userId="ea93e66c-e61c-46e4-b01e-ea88c1881593" providerId="ADAL" clId="{6501861A-DB8D-408F-B35C-41E9144E452E}" dt="2020-09-18T00:21:44.618" v="178" actId="478"/>
          <ac:spMkLst>
            <pc:docMk/>
            <pc:sldMk cId="342626667" sldId="258"/>
            <ac:spMk id="6" creationId="{6CC9768A-408A-4C7D-8840-0B64B4AC002B}"/>
          </ac:spMkLst>
        </pc:spChg>
        <pc:spChg chg="add del mod">
          <ac:chgData name="Mustafa Daraghmeh" userId="ea93e66c-e61c-46e4-b01e-ea88c1881593" providerId="ADAL" clId="{6501861A-DB8D-408F-B35C-41E9144E452E}" dt="2020-09-18T04:32:27.097" v="283" actId="478"/>
          <ac:spMkLst>
            <pc:docMk/>
            <pc:sldMk cId="342626667" sldId="258"/>
            <ac:spMk id="7" creationId="{483973AE-4344-4D3E-A2A0-DF34082CA86E}"/>
          </ac:spMkLst>
        </pc:spChg>
        <pc:spChg chg="mod">
          <ac:chgData name="Mustafa Daraghmeh" userId="ea93e66c-e61c-46e4-b01e-ea88c1881593" providerId="ADAL" clId="{6501861A-DB8D-408F-B35C-41E9144E452E}" dt="2020-09-18T15:37:27.047" v="644" actId="1076"/>
          <ac:spMkLst>
            <pc:docMk/>
            <pc:sldMk cId="342626667" sldId="258"/>
            <ac:spMk id="8" creationId="{ECA280C0-FF6D-48BE-B304-B7C5A81CB621}"/>
          </ac:spMkLst>
        </pc:spChg>
        <pc:picChg chg="mod">
          <ac:chgData name="Mustafa Daraghmeh" userId="ea93e66c-e61c-46e4-b01e-ea88c1881593" providerId="ADAL" clId="{6501861A-DB8D-408F-B35C-41E9144E452E}" dt="2020-09-18T15:37:29.158" v="645" actId="1076"/>
          <ac:picMkLst>
            <pc:docMk/>
            <pc:sldMk cId="342626667" sldId="258"/>
            <ac:picMk id="4098" creationId="{F80DBFB7-9DD3-4B82-8292-445685B2FEE9}"/>
          </ac:picMkLst>
        </pc:picChg>
      </pc:sldChg>
      <pc:sldChg chg="modSp add del mod ord modNotesTx">
        <pc:chgData name="Mustafa Daraghmeh" userId="ea93e66c-e61c-46e4-b01e-ea88c1881593" providerId="ADAL" clId="{6501861A-DB8D-408F-B35C-41E9144E452E}" dt="2020-09-18T15:46:07.925" v="648" actId="47"/>
        <pc:sldMkLst>
          <pc:docMk/>
          <pc:sldMk cId="1333859213" sldId="260"/>
        </pc:sldMkLst>
        <pc:spChg chg="mod">
          <ac:chgData name="Mustafa Daraghmeh" userId="ea93e66c-e61c-46e4-b01e-ea88c1881593" providerId="ADAL" clId="{6501861A-DB8D-408F-B35C-41E9144E452E}" dt="2020-09-17T23:59:57.683" v="96" actId="20577"/>
          <ac:spMkLst>
            <pc:docMk/>
            <pc:sldMk cId="1333859213" sldId="260"/>
            <ac:spMk id="3" creationId="{719615F3-1217-4CAE-8104-AE2802C1D2DC}"/>
          </ac:spMkLst>
        </pc:spChg>
      </pc:sldChg>
      <pc:sldChg chg="del">
        <pc:chgData name="Mustafa Daraghmeh" userId="ea93e66c-e61c-46e4-b01e-ea88c1881593" providerId="ADAL" clId="{6501861A-DB8D-408F-B35C-41E9144E452E}" dt="2020-09-19T03:44:58.789" v="1441" actId="2696"/>
        <pc:sldMkLst>
          <pc:docMk/>
          <pc:sldMk cId="122719757" sldId="265"/>
        </pc:sldMkLst>
      </pc:sldChg>
      <pc:sldChg chg="modSp ord modNotesTx">
        <pc:chgData name="Mustafa Daraghmeh" userId="ea93e66c-e61c-46e4-b01e-ea88c1881593" providerId="ADAL" clId="{6501861A-DB8D-408F-B35C-41E9144E452E}" dt="2020-09-18T14:54:16.136" v="316" actId="6549"/>
        <pc:sldMkLst>
          <pc:docMk/>
          <pc:sldMk cId="2844230905" sldId="266"/>
        </pc:sldMkLst>
        <pc:picChg chg="mod">
          <ac:chgData name="Mustafa Daraghmeh" userId="ea93e66c-e61c-46e4-b01e-ea88c1881593" providerId="ADAL" clId="{6501861A-DB8D-408F-B35C-41E9144E452E}" dt="2020-09-18T14:52:59.597" v="308" actId="1076"/>
          <ac:picMkLst>
            <pc:docMk/>
            <pc:sldMk cId="2844230905" sldId="266"/>
            <ac:picMk id="3074" creationId="{BEC941F7-3A82-45C9-8B53-61AB795057B3}"/>
          </ac:picMkLst>
        </pc:picChg>
      </pc:sldChg>
      <pc:sldChg chg="modSp del mod ord modNotesTx">
        <pc:chgData name="Mustafa Daraghmeh" userId="ea93e66c-e61c-46e4-b01e-ea88c1881593" providerId="ADAL" clId="{6501861A-DB8D-408F-B35C-41E9144E452E}" dt="2020-09-18T15:46:06.637" v="647" actId="47"/>
        <pc:sldMkLst>
          <pc:docMk/>
          <pc:sldMk cId="934948266" sldId="267"/>
        </pc:sldMkLst>
        <pc:spChg chg="mod">
          <ac:chgData name="Mustafa Daraghmeh" userId="ea93e66c-e61c-46e4-b01e-ea88c1881593" providerId="ADAL" clId="{6501861A-DB8D-408F-B35C-41E9144E452E}" dt="2020-09-17T23:59:47.253" v="94" actId="14100"/>
          <ac:spMkLst>
            <pc:docMk/>
            <pc:sldMk cId="934948266" sldId="267"/>
            <ac:spMk id="3" creationId="{719615F3-1217-4CAE-8104-AE2802C1D2DC}"/>
          </ac:spMkLst>
        </pc:spChg>
        <pc:spChg chg="mod">
          <ac:chgData name="Mustafa Daraghmeh" userId="ea93e66c-e61c-46e4-b01e-ea88c1881593" providerId="ADAL" clId="{6501861A-DB8D-408F-B35C-41E9144E452E}" dt="2020-09-17T23:59:20.781" v="91" actId="1076"/>
          <ac:spMkLst>
            <pc:docMk/>
            <pc:sldMk cId="934948266" sldId="267"/>
            <ac:spMk id="4" creationId="{54341BAD-4189-4893-AD7E-21A282CAEF59}"/>
          </ac:spMkLst>
        </pc:spChg>
        <pc:spChg chg="mod">
          <ac:chgData name="Mustafa Daraghmeh" userId="ea93e66c-e61c-46e4-b01e-ea88c1881593" providerId="ADAL" clId="{6501861A-DB8D-408F-B35C-41E9144E452E}" dt="2020-09-17T23:59:01.087" v="87"/>
          <ac:spMkLst>
            <pc:docMk/>
            <pc:sldMk cId="934948266" sldId="267"/>
            <ac:spMk id="6" creationId="{3EC585BE-4EC4-4F8E-B109-DDF18A6D42C7}"/>
          </ac:spMkLst>
        </pc:spChg>
      </pc:sldChg>
      <pc:sldChg chg="addSp delSp modSp mod">
        <pc:chgData name="Mustafa Daraghmeh" userId="ea93e66c-e61c-46e4-b01e-ea88c1881593" providerId="ADAL" clId="{6501861A-DB8D-408F-B35C-41E9144E452E}" dt="2020-09-19T15:13:40.298" v="2035" actId="21"/>
        <pc:sldMkLst>
          <pc:docMk/>
          <pc:sldMk cId="1861233372" sldId="269"/>
        </pc:sldMkLst>
        <pc:spChg chg="mod">
          <ac:chgData name="Mustafa Daraghmeh" userId="ea93e66c-e61c-46e4-b01e-ea88c1881593" providerId="ADAL" clId="{6501861A-DB8D-408F-B35C-41E9144E452E}" dt="2020-09-19T03:24:03.381" v="1361" actId="113"/>
          <ac:spMkLst>
            <pc:docMk/>
            <pc:sldMk cId="1861233372" sldId="269"/>
            <ac:spMk id="2" creationId="{216BE7F5-5740-4BC9-AF01-19184BA8BA66}"/>
          </ac:spMkLst>
        </pc:spChg>
        <pc:spChg chg="mod">
          <ac:chgData name="Mustafa Daraghmeh" userId="ea93e66c-e61c-46e4-b01e-ea88c1881593" providerId="ADAL" clId="{6501861A-DB8D-408F-B35C-41E9144E452E}" dt="2020-09-19T03:22:06.827" v="1341" actId="14100"/>
          <ac:spMkLst>
            <pc:docMk/>
            <pc:sldMk cId="1861233372" sldId="269"/>
            <ac:spMk id="3" creationId="{476C1D5A-57EE-4756-84C1-68114576FD6E}"/>
          </ac:spMkLst>
        </pc:spChg>
        <pc:picChg chg="add mod">
          <ac:chgData name="Mustafa Daraghmeh" userId="ea93e66c-e61c-46e4-b01e-ea88c1881593" providerId="ADAL" clId="{6501861A-DB8D-408F-B35C-41E9144E452E}" dt="2020-09-19T03:22:18.027" v="1346" actId="1076"/>
          <ac:picMkLst>
            <pc:docMk/>
            <pc:sldMk cId="1861233372" sldId="269"/>
            <ac:picMk id="5" creationId="{CDA24B6E-C02F-425D-A76A-226CB4B9892B}"/>
          </ac:picMkLst>
        </pc:picChg>
        <pc:picChg chg="add del mod">
          <ac:chgData name="Mustafa Daraghmeh" userId="ea93e66c-e61c-46e4-b01e-ea88c1881593" providerId="ADAL" clId="{6501861A-DB8D-408F-B35C-41E9144E452E}" dt="2020-09-19T15:13:40.298" v="2035" actId="21"/>
          <ac:picMkLst>
            <pc:docMk/>
            <pc:sldMk cId="1861233372" sldId="269"/>
            <ac:picMk id="6" creationId="{E03FE334-5270-4413-A166-2AEDED60CDB6}"/>
          </ac:picMkLst>
        </pc:picChg>
      </pc:sldChg>
      <pc:sldChg chg="delSp modSp mod">
        <pc:chgData name="Mustafa Daraghmeh" userId="ea93e66c-e61c-46e4-b01e-ea88c1881593" providerId="ADAL" clId="{6501861A-DB8D-408F-B35C-41E9144E452E}" dt="2020-09-19T17:59:09.706" v="2173" actId="207"/>
        <pc:sldMkLst>
          <pc:docMk/>
          <pc:sldMk cId="2003044634" sldId="270"/>
        </pc:sldMkLst>
        <pc:spChg chg="mod">
          <ac:chgData name="Mustafa Daraghmeh" userId="ea93e66c-e61c-46e4-b01e-ea88c1881593" providerId="ADAL" clId="{6501861A-DB8D-408F-B35C-41E9144E452E}" dt="2020-09-19T17:59:09.706" v="2173" actId="207"/>
          <ac:spMkLst>
            <pc:docMk/>
            <pc:sldMk cId="2003044634" sldId="270"/>
            <ac:spMk id="3" creationId="{00E29FCF-4406-4AAB-89DC-391657CD36A8}"/>
          </ac:spMkLst>
        </pc:spChg>
        <pc:picChg chg="del">
          <ac:chgData name="Mustafa Daraghmeh" userId="ea93e66c-e61c-46e4-b01e-ea88c1881593" providerId="ADAL" clId="{6501861A-DB8D-408F-B35C-41E9144E452E}" dt="2020-09-17T23:49:19.946" v="1" actId="21"/>
          <ac:picMkLst>
            <pc:docMk/>
            <pc:sldMk cId="2003044634" sldId="270"/>
            <ac:picMk id="1026" creationId="{2A38D99E-16EC-4CBD-A202-F8C9CAFB81DB}"/>
          </ac:picMkLst>
        </pc:picChg>
      </pc:sldChg>
      <pc:sldChg chg="addSp delSp modSp new del mod">
        <pc:chgData name="Mustafa Daraghmeh" userId="ea93e66c-e61c-46e4-b01e-ea88c1881593" providerId="ADAL" clId="{6501861A-DB8D-408F-B35C-41E9144E452E}" dt="2020-09-19T00:58:39.759" v="909" actId="2696"/>
        <pc:sldMkLst>
          <pc:docMk/>
          <pc:sldMk cId="2073682352" sldId="271"/>
        </pc:sldMkLst>
        <pc:spChg chg="mod">
          <ac:chgData name="Mustafa Daraghmeh" userId="ea93e66c-e61c-46e4-b01e-ea88c1881593" providerId="ADAL" clId="{6501861A-DB8D-408F-B35C-41E9144E452E}" dt="2020-09-18T16:10:36.292" v="675"/>
          <ac:spMkLst>
            <pc:docMk/>
            <pc:sldMk cId="2073682352" sldId="271"/>
            <ac:spMk id="2" creationId="{7AB0C2D6-C864-4255-80B8-17A1820697EF}"/>
          </ac:spMkLst>
        </pc:spChg>
        <pc:spChg chg="mod">
          <ac:chgData name="Mustafa Daraghmeh" userId="ea93e66c-e61c-46e4-b01e-ea88c1881593" providerId="ADAL" clId="{6501861A-DB8D-408F-B35C-41E9144E452E}" dt="2020-09-18T16:30:58.342" v="694" actId="113"/>
          <ac:spMkLst>
            <pc:docMk/>
            <pc:sldMk cId="2073682352" sldId="271"/>
            <ac:spMk id="3" creationId="{ED9A0EDB-5C66-445F-A643-6814A75FCD8C}"/>
          </ac:spMkLst>
        </pc:spChg>
        <pc:picChg chg="add del mod">
          <ac:chgData name="Mustafa Daraghmeh" userId="ea93e66c-e61c-46e4-b01e-ea88c1881593" providerId="ADAL" clId="{6501861A-DB8D-408F-B35C-41E9144E452E}" dt="2020-09-18T15:20:47.903" v="562" actId="21"/>
          <ac:picMkLst>
            <pc:docMk/>
            <pc:sldMk cId="2073682352" sldId="271"/>
            <ac:picMk id="5" creationId="{F5014B1D-24D9-4426-92F4-4C49E47F7F36}"/>
          </ac:picMkLst>
        </pc:picChg>
        <pc:picChg chg="add mod">
          <ac:chgData name="Mustafa Daraghmeh" userId="ea93e66c-e61c-46e4-b01e-ea88c1881593" providerId="ADAL" clId="{6501861A-DB8D-408F-B35C-41E9144E452E}" dt="2020-09-18T16:56:45.712" v="717" actId="27614"/>
          <ac:picMkLst>
            <pc:docMk/>
            <pc:sldMk cId="2073682352" sldId="271"/>
            <ac:picMk id="6" creationId="{FBEFE7FC-9AB0-4516-B3F9-4B2FCC35AC12}"/>
          </ac:picMkLst>
        </pc:picChg>
      </pc:sldChg>
      <pc:sldChg chg="modSp new mod">
        <pc:chgData name="Mustafa Daraghmeh" userId="ea93e66c-e61c-46e4-b01e-ea88c1881593" providerId="ADAL" clId="{6501861A-DB8D-408F-B35C-41E9144E452E}" dt="2020-09-18T16:51:16.135" v="711" actId="113"/>
        <pc:sldMkLst>
          <pc:docMk/>
          <pc:sldMk cId="613853465" sldId="272"/>
        </pc:sldMkLst>
        <pc:spChg chg="mod">
          <ac:chgData name="Mustafa Daraghmeh" userId="ea93e66c-e61c-46e4-b01e-ea88c1881593" providerId="ADAL" clId="{6501861A-DB8D-408F-B35C-41E9144E452E}" dt="2020-09-18T14:50:37.902" v="290"/>
          <ac:spMkLst>
            <pc:docMk/>
            <pc:sldMk cId="613853465" sldId="272"/>
            <ac:spMk id="2" creationId="{AFA28A07-E488-4249-A0EB-8E7FF5A509DA}"/>
          </ac:spMkLst>
        </pc:spChg>
        <pc:spChg chg="mod">
          <ac:chgData name="Mustafa Daraghmeh" userId="ea93e66c-e61c-46e4-b01e-ea88c1881593" providerId="ADAL" clId="{6501861A-DB8D-408F-B35C-41E9144E452E}" dt="2020-09-18T16:51:16.135" v="711" actId="113"/>
          <ac:spMkLst>
            <pc:docMk/>
            <pc:sldMk cId="613853465" sldId="272"/>
            <ac:spMk id="3" creationId="{E1079EA0-B045-4D70-A41F-4DE43F12973E}"/>
          </ac:spMkLst>
        </pc:spChg>
      </pc:sldChg>
      <pc:sldChg chg="addSp modSp new del mod">
        <pc:chgData name="Mustafa Daraghmeh" userId="ea93e66c-e61c-46e4-b01e-ea88c1881593" providerId="ADAL" clId="{6501861A-DB8D-408F-B35C-41E9144E452E}" dt="2020-09-18T04:32:49.422" v="284" actId="2696"/>
        <pc:sldMkLst>
          <pc:docMk/>
          <pc:sldMk cId="3546945445" sldId="272"/>
        </pc:sldMkLst>
        <pc:spChg chg="mod">
          <ac:chgData name="Mustafa Daraghmeh" userId="ea93e66c-e61c-46e4-b01e-ea88c1881593" providerId="ADAL" clId="{6501861A-DB8D-408F-B35C-41E9144E452E}" dt="2020-09-18T02:33:30.414" v="282" actId="20577"/>
          <ac:spMkLst>
            <pc:docMk/>
            <pc:sldMk cId="3546945445" sldId="272"/>
            <ac:spMk id="3" creationId="{3E805F08-4401-492A-BDD5-9E1CFC87DB3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" creationId="{48EAE2D5-F5E9-485F-AA45-4CA3360391F4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" creationId="{E45E7AE5-845A-49E1-84DB-08DD974ED44D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" creationId="{6E1BF2C0-9B07-4CF8-A31D-F3838226871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" creationId="{FFF6DAE6-F0F8-49BD-B912-7E299C77B3C7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10" creationId="{80FF7B75-EF08-462F-BCC5-F70E8CC1A3D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11" creationId="{B5C10C15-A360-4131-82D4-7D4748521074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12" creationId="{0A15865E-4199-4FD0-AA0A-188CA1BB1428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13" creationId="{F849FE89-3B72-4D6B-B5F7-6B45136096F2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14" creationId="{8766E387-6068-48CA-83B3-16772F3C4622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21" creationId="{AF3F60BB-9051-427B-92B8-5B2EB9C3DA3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22" creationId="{61E840D9-3904-4A60-937C-92BDFCBDE49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23" creationId="{4C39485F-A074-41A1-93A6-C5951EBCA2D8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0" creationId="{BFD82FF7-16EE-4ED9-8E33-3584DD1A713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1" creationId="{A56A78F6-F2B1-4FD1-AB70-93D3696C9919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2" creationId="{2FD057C9-D5B2-4236-86E9-0968BBC6C97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3" creationId="{74C0094C-4204-4CB7-9D61-0F487DE97B4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6" creationId="{8BC98F56-6174-4451-8D59-C7D9495914CD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7" creationId="{C92A8BA6-B5D2-4203-8D92-6E7CC621D15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8" creationId="{CB77BF70-2CE4-4D84-AA5F-0EBED895ED0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39" creationId="{F0C4E4A5-F010-4644-B6AF-9C6E73C767C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2" creationId="{09F4F5C8-56A6-4BC1-AF9A-295E2F34B8AD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3" creationId="{B8094D61-0252-42D9-8C71-24215A9F24D9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4" creationId="{956633FC-8462-410A-9B41-0637594B104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5" creationId="{81E9387B-725A-4C73-A7FC-31F2820467A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7" creationId="{8598ECE8-637A-4689-82FE-C5D72FFAE533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48" creationId="{89087C83-800E-4DC1-AFF4-457FFA56FAAC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56" creationId="{1792AD3C-E490-4E9C-B87C-D05FE3E7F147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57" creationId="{D1BE717A-65C0-40B5-BE74-8827E0B5C179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58" creationId="{0020ED41-4658-4EE0-AE00-ED9B0DD7FB8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59" creationId="{C322CD8F-E031-4FAF-8741-E4230EBF93B3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3" creationId="{C0E98F86-982D-4E45-9698-E35DA8F04F2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4" creationId="{F33FEAB5-9167-496E-B0CE-8EB3A7CC57E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5" creationId="{E9059BC1-C6B2-4161-BD84-E5962D424A3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6" creationId="{FD1A279D-B53C-4EF3-8A39-9D204153B58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8" creationId="{EA49894F-6B80-493D-9947-4167790A7396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69" creationId="{C038CAF3-8775-477A-8555-5884B8E0E41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0" creationId="{D2630CC8-33D8-4AE5-B92F-E024479CE686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1" creationId="{C495FB77-5FDE-49EB-864F-04034C79194E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5" creationId="{ECF108A2-C4A4-4E0D-8D18-96495EAEE31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6" creationId="{7B16EB9D-0263-4259-8684-DC82D62E248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7" creationId="{CE3EEFAF-7017-4A5D-9C76-AF78DD0D1A91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78" creationId="{5A533C46-B895-4B17-A4BA-3341639F658B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0" creationId="{1D22652B-BBF0-4F1A-A36E-64CFA698B031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1" creationId="{A03BBB7D-69CD-4311-8039-6432161CFF6B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2" creationId="{6F1DA6B5-1552-4B96-8FB5-7B4BB832FAB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3" creationId="{C4C1D752-FAEE-445C-8ED6-414001399C8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6" creationId="{E634E84F-4E3D-400E-8A02-2BF9177E361F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7" creationId="{BC9E3556-EE65-46C2-8BF1-94723B7AD1FE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8" creationId="{DB9C02D7-98FB-44BC-B6AF-EEAEB47A8126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89" creationId="{D821FFE9-9C77-442A-BFB7-7678802DE1B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0" creationId="{799A7DC9-00FA-4AC1-8992-F1F40ADE79CA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1" creationId="{FB600A04-2572-4FAD-BDDD-C03DB117152E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3" creationId="{828FDE9B-2219-4B5B-BF87-0102A947D52E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4" creationId="{CAC93769-8B5D-4D5A-B9AB-F1D27F874734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6" creationId="{93E3AFC3-78E6-4375-B16C-05DD03372DF0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8" creationId="{43D1B4E9-456D-4161-8FDB-CBF03ECE2B25}"/>
          </ac:spMkLst>
        </pc:spChg>
        <pc:spChg chg="mod">
          <ac:chgData name="Mustafa Daraghmeh" userId="ea93e66c-e61c-46e4-b01e-ea88c1881593" providerId="ADAL" clId="{6501861A-DB8D-408F-B35C-41E9144E452E}" dt="2020-09-18T02:26:29.758" v="235" actId="1076"/>
          <ac:spMkLst>
            <pc:docMk/>
            <pc:sldMk cId="3546945445" sldId="272"/>
            <ac:spMk id="99" creationId="{7BC46340-C88F-4DAC-9CC3-4C6340688966}"/>
          </ac:spMkLst>
        </pc:spChg>
        <pc:grpChg chg="add 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4" creationId="{EAEFFF81-78C7-44EF-B868-162B0EA9B783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" creationId="{62498D41-F51C-4762-9AC1-9E3D4FC9A729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15" creationId="{183E2B78-9DAD-4226-A01C-CE6F16550031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16" creationId="{C60D7FCD-469F-4690-9FED-B4E94A900628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17" creationId="{935846D3-C804-44D2-815C-4ADEA70A1564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18" creationId="{20B2099D-9128-4322-AD3C-2706A02C5B53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19" creationId="{82AD06C0-13D7-4980-A213-C4546FEA9779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0" creationId="{3D840981-E9BD-4DFF-B017-3B3529CFA084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4" creationId="{C0181953-A808-4E11-8E27-2117E0F4618E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5" creationId="{FE81010D-BCE0-48B7-9375-E378715CD3B2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6" creationId="{C028AD58-1802-430D-8C37-9E7904CCB231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7" creationId="{D6C5F6DD-887C-422D-86A5-E8A6D4AE63E8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8" creationId="{F23CF783-2F6A-41D0-9FA4-E8D17EA972F0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29" creationId="{5FDE03D9-6995-477F-B0C0-4BF7C95D7C85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34" creationId="{888E9356-23E6-40CF-97DA-CA5888648AC6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35" creationId="{51940B7A-FF08-45B1-9841-C52ADA235AE2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40" creationId="{13377550-8A73-45C2-82E6-B501D183EB09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41" creationId="{613A1F78-669D-4816-BDA5-36B0D43AC5F3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46" creationId="{1E994F52-EEF7-45AE-BB7F-3D3C5621EF15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49" creationId="{FD7CEC82-3FE5-47D0-BD03-7359238BD673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0" creationId="{9905E74B-7131-424F-9C2A-C58C9EE4EE7C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1" creationId="{FDB2E022-4C1E-476A-9F1A-FAB5F2006580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2" creationId="{07E5BC8C-8385-4870-B2C0-1F99242D86CD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3" creationId="{E23553B7-C1F3-4918-84E7-79CF38BAB782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4" creationId="{C2B7C262-3542-4C86-9CF3-6945595AA08E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55" creationId="{F74DC11C-C6B3-4ABA-81E5-184D22F7CFFA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60" creationId="{2DEB9458-1C05-45C7-A2A2-DD2062F5D0EE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61" creationId="{DFE56E91-54BE-4D7A-A5A8-135E038A4F4D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62" creationId="{94DBF826-1327-45CB-B519-C732C89D31B1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67" creationId="{CCF76212-822C-4647-AA23-2A2CE533FA66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72" creationId="{FFF6F1CC-1A45-4A8F-9249-BB1889C2B3A0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73" creationId="{1C18A0E2-23FE-4F22-A132-812E6F9F9196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74" creationId="{B4045E53-6DE9-4407-8125-B96E7A2BD0F1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79" creationId="{F519C4A2-2658-4123-8D1F-8C1198818487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84" creationId="{9D76DB5E-C883-465A-84E8-053D58CBB196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85" creationId="{BB3E2244-45C3-46F7-9EFD-893B1BB3FC14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92" creationId="{C509DC25-2777-4DDF-8B8F-025743895C85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95" creationId="{E8CD76AE-22A2-4020-8454-EA7D8B1B6D62}"/>
          </ac:grpSpMkLst>
        </pc:grpChg>
        <pc:grpChg chg="mod">
          <ac:chgData name="Mustafa Daraghmeh" userId="ea93e66c-e61c-46e4-b01e-ea88c1881593" providerId="ADAL" clId="{6501861A-DB8D-408F-B35C-41E9144E452E}" dt="2020-09-18T02:26:29.758" v="235" actId="1076"/>
          <ac:grpSpMkLst>
            <pc:docMk/>
            <pc:sldMk cId="3546945445" sldId="272"/>
            <ac:grpSpMk id="97" creationId="{F74BBC08-43A6-4BE1-8E7C-CED0A6A525D7}"/>
          </ac:grpSpMkLst>
        </pc:grpChg>
      </pc:sldChg>
      <pc:sldChg chg="addSp delSp modSp new del mod">
        <pc:chgData name="Mustafa Daraghmeh" userId="ea93e66c-e61c-46e4-b01e-ea88c1881593" providerId="ADAL" clId="{6501861A-DB8D-408F-B35C-41E9144E452E}" dt="2020-09-18T04:32:53.643" v="285" actId="2696"/>
        <pc:sldMkLst>
          <pc:docMk/>
          <pc:sldMk cId="2628294152" sldId="273"/>
        </pc:sldMkLst>
        <pc:spChg chg="mod">
          <ac:chgData name="Mustafa Daraghmeh" userId="ea93e66c-e61c-46e4-b01e-ea88c1881593" providerId="ADAL" clId="{6501861A-DB8D-408F-B35C-41E9144E452E}" dt="2020-09-18T02:29:38.989" v="254" actId="14100"/>
          <ac:spMkLst>
            <pc:docMk/>
            <pc:sldMk cId="2628294152" sldId="273"/>
            <ac:spMk id="3" creationId="{8BC6D222-098D-440B-B0B4-D1E74E23424A}"/>
          </ac:spMkLst>
        </pc:spChg>
        <pc:picChg chg="add del mod">
          <ac:chgData name="Mustafa Daraghmeh" userId="ea93e66c-e61c-46e4-b01e-ea88c1881593" providerId="ADAL" clId="{6501861A-DB8D-408F-B35C-41E9144E452E}" dt="2020-09-18T02:30:42.877" v="261" actId="478"/>
          <ac:picMkLst>
            <pc:docMk/>
            <pc:sldMk cId="2628294152" sldId="273"/>
            <ac:picMk id="5" creationId="{864E4E1C-B50A-4924-8E6F-116E32E7719D}"/>
          </ac:picMkLst>
        </pc:picChg>
      </pc:sldChg>
      <pc:sldChg chg="addSp delSp modSp new mod ord modNotesTx">
        <pc:chgData name="Mustafa Daraghmeh" userId="ea93e66c-e61c-46e4-b01e-ea88c1881593" providerId="ADAL" clId="{6501861A-DB8D-408F-B35C-41E9144E452E}" dt="2020-09-19T17:52:54.105" v="2157"/>
        <pc:sldMkLst>
          <pc:docMk/>
          <pc:sldMk cId="3577175408" sldId="273"/>
        </pc:sldMkLst>
        <pc:spChg chg="mod">
          <ac:chgData name="Mustafa Daraghmeh" userId="ea93e66c-e61c-46e4-b01e-ea88c1881593" providerId="ADAL" clId="{6501861A-DB8D-408F-B35C-41E9144E452E}" dt="2020-09-18T15:10:40.445" v="508"/>
          <ac:spMkLst>
            <pc:docMk/>
            <pc:sldMk cId="3577175408" sldId="273"/>
            <ac:spMk id="2" creationId="{87CB88A7-9EB9-43CB-8504-EFBB022488CF}"/>
          </ac:spMkLst>
        </pc:spChg>
        <pc:spChg chg="mod">
          <ac:chgData name="Mustafa Daraghmeh" userId="ea93e66c-e61c-46e4-b01e-ea88c1881593" providerId="ADAL" clId="{6501861A-DB8D-408F-B35C-41E9144E452E}" dt="2020-09-19T01:06:01.965" v="958" actId="14100"/>
          <ac:spMkLst>
            <pc:docMk/>
            <pc:sldMk cId="3577175408" sldId="273"/>
            <ac:spMk id="3" creationId="{0FB8BB55-BB87-4335-A0BB-F568030BC809}"/>
          </ac:spMkLst>
        </pc:spChg>
        <pc:spChg chg="add del mod">
          <ac:chgData name="Mustafa Daraghmeh" userId="ea93e66c-e61c-46e4-b01e-ea88c1881593" providerId="ADAL" clId="{6501861A-DB8D-408F-B35C-41E9144E452E}" dt="2020-09-19T01:04:33.500" v="947" actId="478"/>
          <ac:spMkLst>
            <pc:docMk/>
            <pc:sldMk cId="3577175408" sldId="273"/>
            <ac:spMk id="7" creationId="{67C71AA9-0C57-411F-872E-91634F690858}"/>
          </ac:spMkLst>
        </pc:spChg>
        <pc:picChg chg="add del mod">
          <ac:chgData name="Mustafa Daraghmeh" userId="ea93e66c-e61c-46e4-b01e-ea88c1881593" providerId="ADAL" clId="{6501861A-DB8D-408F-B35C-41E9144E452E}" dt="2020-09-19T01:01:41.379" v="914" actId="478"/>
          <ac:picMkLst>
            <pc:docMk/>
            <pc:sldMk cId="3577175408" sldId="273"/>
            <ac:picMk id="5" creationId="{E71B7AE6-9EB2-4E2B-ABE1-7EB75210CFA1}"/>
          </ac:picMkLst>
        </pc:picChg>
        <pc:picChg chg="add mod">
          <ac:chgData name="Mustafa Daraghmeh" userId="ea93e66c-e61c-46e4-b01e-ea88c1881593" providerId="ADAL" clId="{6501861A-DB8D-408F-B35C-41E9144E452E}" dt="2020-09-19T01:04:59.439" v="952" actId="167"/>
          <ac:picMkLst>
            <pc:docMk/>
            <pc:sldMk cId="3577175408" sldId="273"/>
            <ac:picMk id="1026" creationId="{CFC58B33-E75A-4993-A5CE-935213362740}"/>
          </ac:picMkLst>
        </pc:picChg>
      </pc:sldChg>
      <pc:sldChg chg="addSp delSp modSp new mod setBg modNotesTx">
        <pc:chgData name="Mustafa Daraghmeh" userId="ea93e66c-e61c-46e4-b01e-ea88c1881593" providerId="ADAL" clId="{6501861A-DB8D-408F-B35C-41E9144E452E}" dt="2020-09-19T05:32:55.753" v="1949" actId="20577"/>
        <pc:sldMkLst>
          <pc:docMk/>
          <pc:sldMk cId="597810320" sldId="274"/>
        </pc:sldMkLst>
        <pc:spChg chg="mod">
          <ac:chgData name="Mustafa Daraghmeh" userId="ea93e66c-e61c-46e4-b01e-ea88c1881593" providerId="ADAL" clId="{6501861A-DB8D-408F-B35C-41E9144E452E}" dt="2020-09-19T05:32:55.753" v="1949" actId="20577"/>
          <ac:spMkLst>
            <pc:docMk/>
            <pc:sldMk cId="597810320" sldId="274"/>
            <ac:spMk id="2" creationId="{F444A9ED-44F1-4105-8277-7810976FDE97}"/>
          </ac:spMkLst>
        </pc:spChg>
        <pc:spChg chg="del mod">
          <ac:chgData name="Mustafa Daraghmeh" userId="ea93e66c-e61c-46e4-b01e-ea88c1881593" providerId="ADAL" clId="{6501861A-DB8D-408F-B35C-41E9144E452E}" dt="2020-09-19T04:29:58.323" v="1663" actId="478"/>
          <ac:spMkLst>
            <pc:docMk/>
            <pc:sldMk cId="597810320" sldId="274"/>
            <ac:spMk id="3" creationId="{F26725C8-7160-4211-A349-44A43724C5E7}"/>
          </ac:spMkLst>
        </pc:spChg>
        <pc:spChg chg="add del">
          <ac:chgData name="Mustafa Daraghmeh" userId="ea93e66c-e61c-46e4-b01e-ea88c1881593" providerId="ADAL" clId="{6501861A-DB8D-408F-B35C-41E9144E452E}" dt="2020-09-19T01:52:07.787" v="1012"/>
          <ac:spMkLst>
            <pc:docMk/>
            <pc:sldMk cId="597810320" sldId="274"/>
            <ac:spMk id="8" creationId="{BCD46E53-D29C-4BEB-8A0B-20861FC167DB}"/>
          </ac:spMkLst>
        </pc:spChg>
        <pc:spChg chg="add del">
          <ac:chgData name="Mustafa Daraghmeh" userId="ea93e66c-e61c-46e4-b01e-ea88c1881593" providerId="ADAL" clId="{6501861A-DB8D-408F-B35C-41E9144E452E}" dt="2020-09-19T01:52:40.489" v="1020"/>
          <ac:spMkLst>
            <pc:docMk/>
            <pc:sldMk cId="597810320" sldId="274"/>
            <ac:spMk id="9" creationId="{16C37443-4340-487C-B4D0-756EA6366D9E}"/>
          </ac:spMkLst>
        </pc:spChg>
        <pc:spChg chg="add del mod">
          <ac:chgData name="Mustafa Daraghmeh" userId="ea93e66c-e61c-46e4-b01e-ea88c1881593" providerId="ADAL" clId="{6501861A-DB8D-408F-B35C-41E9144E452E}" dt="2020-09-19T05:32:47.395" v="1946" actId="478"/>
          <ac:spMkLst>
            <pc:docMk/>
            <pc:sldMk cId="597810320" sldId="274"/>
            <ac:spMk id="11" creationId="{9196E2A6-5310-4397-9B36-5BC747FF7C94}"/>
          </ac:spMkLst>
        </pc:spChg>
        <pc:spChg chg="add del">
          <ac:chgData name="Mustafa Daraghmeh" userId="ea93e66c-e61c-46e4-b01e-ea88c1881593" providerId="ADAL" clId="{6501861A-DB8D-408F-B35C-41E9144E452E}" dt="2020-09-19T05:26:16.303" v="1886" actId="26606"/>
          <ac:spMkLst>
            <pc:docMk/>
            <pc:sldMk cId="597810320" sldId="274"/>
            <ac:spMk id="16" creationId="{F60FCA6E-0894-46CD-BD49-5955A51E0084}"/>
          </ac:spMkLst>
        </pc:spChg>
        <pc:spChg chg="add del">
          <ac:chgData name="Mustafa Daraghmeh" userId="ea93e66c-e61c-46e4-b01e-ea88c1881593" providerId="ADAL" clId="{6501861A-DB8D-408F-B35C-41E9144E452E}" dt="2020-09-19T05:26:16.303" v="1886" actId="26606"/>
          <ac:spMkLst>
            <pc:docMk/>
            <pc:sldMk cId="597810320" sldId="274"/>
            <ac:spMk id="18" creationId="{E78C6E4B-A1F1-4B6C-97EC-BE997495D6AC}"/>
          </ac:spMkLst>
        </pc:spChg>
        <pc:picChg chg="add del mod">
          <ac:chgData name="Mustafa Daraghmeh" userId="ea93e66c-e61c-46e4-b01e-ea88c1881593" providerId="ADAL" clId="{6501861A-DB8D-408F-B35C-41E9144E452E}" dt="2020-09-19T04:51:10.785" v="1696" actId="478"/>
          <ac:picMkLst>
            <pc:docMk/>
            <pc:sldMk cId="597810320" sldId="274"/>
            <ac:picMk id="5" creationId="{E25F573F-7420-4DD0-81E8-AC293B51174B}"/>
          </ac:picMkLst>
        </pc:picChg>
        <pc:picChg chg="add mod">
          <ac:chgData name="Mustafa Daraghmeh" userId="ea93e66c-e61c-46e4-b01e-ea88c1881593" providerId="ADAL" clId="{6501861A-DB8D-408F-B35C-41E9144E452E}" dt="2020-09-19T05:26:16.303" v="1886" actId="26606"/>
          <ac:picMkLst>
            <pc:docMk/>
            <pc:sldMk cId="597810320" sldId="274"/>
            <ac:picMk id="7" creationId="{3DE2AC34-535B-424A-A354-3E6379CD23D5}"/>
          </ac:picMkLst>
        </pc:picChg>
      </pc:sldChg>
      <pc:sldChg chg="addSp modSp new del mod ord">
        <pc:chgData name="Mustafa Daraghmeh" userId="ea93e66c-e61c-46e4-b01e-ea88c1881593" providerId="ADAL" clId="{6501861A-DB8D-408F-B35C-41E9144E452E}" dt="2020-09-19T00:58:41.687" v="910" actId="2696"/>
        <pc:sldMkLst>
          <pc:docMk/>
          <pc:sldMk cId="640903539" sldId="275"/>
        </pc:sldMkLst>
        <pc:spChg chg="mod">
          <ac:chgData name="Mustafa Daraghmeh" userId="ea93e66c-e61c-46e4-b01e-ea88c1881593" providerId="ADAL" clId="{6501861A-DB8D-408F-B35C-41E9144E452E}" dt="2020-09-18T16:29:16.117" v="691"/>
          <ac:spMkLst>
            <pc:docMk/>
            <pc:sldMk cId="640903539" sldId="275"/>
            <ac:spMk id="2" creationId="{71B3FB12-CE9D-4996-ACE4-1699393B836F}"/>
          </ac:spMkLst>
        </pc:spChg>
        <pc:spChg chg="mod">
          <ac:chgData name="Mustafa Daraghmeh" userId="ea93e66c-e61c-46e4-b01e-ea88c1881593" providerId="ADAL" clId="{6501861A-DB8D-408F-B35C-41E9144E452E}" dt="2020-09-18T16:35:16.817" v="703" actId="20577"/>
          <ac:spMkLst>
            <pc:docMk/>
            <pc:sldMk cId="640903539" sldId="275"/>
            <ac:spMk id="3" creationId="{377C19AB-9501-428A-816B-6699E44F9527}"/>
          </ac:spMkLst>
        </pc:spChg>
        <pc:picChg chg="add mod">
          <ac:chgData name="Mustafa Daraghmeh" userId="ea93e66c-e61c-46e4-b01e-ea88c1881593" providerId="ADAL" clId="{6501861A-DB8D-408F-B35C-41E9144E452E}" dt="2020-09-19T00:57:53.044" v="908" actId="1076"/>
          <ac:picMkLst>
            <pc:docMk/>
            <pc:sldMk cId="640903539" sldId="275"/>
            <ac:picMk id="5" creationId="{820D095A-E799-4811-A998-CE627C8F21D4}"/>
          </ac:picMkLst>
        </pc:picChg>
      </pc:sldChg>
      <pc:sldChg chg="addSp modSp new del mod">
        <pc:chgData name="Mustafa Daraghmeh" userId="ea93e66c-e61c-46e4-b01e-ea88c1881593" providerId="ADAL" clId="{6501861A-DB8D-408F-B35C-41E9144E452E}" dt="2020-09-19T02:17:40.145" v="1104" actId="2696"/>
        <pc:sldMkLst>
          <pc:docMk/>
          <pc:sldMk cId="1483057308" sldId="276"/>
        </pc:sldMkLst>
        <pc:spChg chg="mod">
          <ac:chgData name="Mustafa Daraghmeh" userId="ea93e66c-e61c-46e4-b01e-ea88c1881593" providerId="ADAL" clId="{6501861A-DB8D-408F-B35C-41E9144E452E}" dt="2020-09-18T17:01:21.349" v="740" actId="947"/>
          <ac:spMkLst>
            <pc:docMk/>
            <pc:sldMk cId="1483057308" sldId="276"/>
            <ac:spMk id="2" creationId="{4BF5C27E-32F7-4E08-90E2-7FB85B7D38B0}"/>
          </ac:spMkLst>
        </pc:spChg>
        <pc:spChg chg="mod">
          <ac:chgData name="Mustafa Daraghmeh" userId="ea93e66c-e61c-46e4-b01e-ea88c1881593" providerId="ADAL" clId="{6501861A-DB8D-408F-B35C-41E9144E452E}" dt="2020-09-19T00:06:12.197" v="758" actId="20577"/>
          <ac:spMkLst>
            <pc:docMk/>
            <pc:sldMk cId="1483057308" sldId="276"/>
            <ac:spMk id="3" creationId="{ADF9355F-8E94-436A-9E35-1F1D8367CCBD}"/>
          </ac:spMkLst>
        </pc:spChg>
        <pc:picChg chg="add mod">
          <ac:chgData name="Mustafa Daraghmeh" userId="ea93e66c-e61c-46e4-b01e-ea88c1881593" providerId="ADAL" clId="{6501861A-DB8D-408F-B35C-41E9144E452E}" dt="2020-09-19T00:06:17.050" v="759" actId="1076"/>
          <ac:picMkLst>
            <pc:docMk/>
            <pc:sldMk cId="1483057308" sldId="276"/>
            <ac:picMk id="5" creationId="{EECCE596-D837-40DF-853A-3BC37E36CC44}"/>
          </ac:picMkLst>
        </pc:picChg>
      </pc:sldChg>
      <pc:sldChg chg="addSp delSp modSp new mod modClrScheme chgLayout modNotesTx">
        <pc:chgData name="Mustafa Daraghmeh" userId="ea93e66c-e61c-46e4-b01e-ea88c1881593" providerId="ADAL" clId="{6501861A-DB8D-408F-B35C-41E9144E452E}" dt="2020-09-19T05:32:06.297" v="1940" actId="20577"/>
        <pc:sldMkLst>
          <pc:docMk/>
          <pc:sldMk cId="524493786" sldId="277"/>
        </pc:sldMkLst>
        <pc:spChg chg="mod ord">
          <ac:chgData name="Mustafa Daraghmeh" userId="ea93e66c-e61c-46e4-b01e-ea88c1881593" providerId="ADAL" clId="{6501861A-DB8D-408F-B35C-41E9144E452E}" dt="2020-09-19T05:32:06.297" v="1940" actId="20577"/>
          <ac:spMkLst>
            <pc:docMk/>
            <pc:sldMk cId="524493786" sldId="277"/>
            <ac:spMk id="2" creationId="{0539239D-A9B8-4526-AB8A-F8A9BF15F985}"/>
          </ac:spMkLst>
        </pc:spChg>
        <pc:spChg chg="add del mod">
          <ac:chgData name="Mustafa Daraghmeh" userId="ea93e66c-e61c-46e4-b01e-ea88c1881593" providerId="ADAL" clId="{6501861A-DB8D-408F-B35C-41E9144E452E}" dt="2020-09-19T04:32:47.988" v="1674" actId="21"/>
          <ac:spMkLst>
            <pc:docMk/>
            <pc:sldMk cId="524493786" sldId="277"/>
            <ac:spMk id="3" creationId="{0686FD90-07E7-455D-AA20-210178CFF005}"/>
          </ac:spMkLst>
        </pc:spChg>
        <pc:spChg chg="add del mod ord">
          <ac:chgData name="Mustafa Daraghmeh" userId="ea93e66c-e61c-46e4-b01e-ea88c1881593" providerId="ADAL" clId="{6501861A-DB8D-408F-B35C-41E9144E452E}" dt="2020-09-19T00:43:09.185" v="782" actId="700"/>
          <ac:spMkLst>
            <pc:docMk/>
            <pc:sldMk cId="524493786" sldId="277"/>
            <ac:spMk id="8" creationId="{0A4BE8A1-CB12-4F76-8913-5F344C6A0C6E}"/>
          </ac:spMkLst>
        </pc:spChg>
        <pc:spChg chg="add mod">
          <ac:chgData name="Mustafa Daraghmeh" userId="ea93e66c-e61c-46e4-b01e-ea88c1881593" providerId="ADAL" clId="{6501861A-DB8D-408F-B35C-41E9144E452E}" dt="2020-09-19T04:33:50.134" v="1683" actId="14100"/>
          <ac:spMkLst>
            <pc:docMk/>
            <pc:sldMk cId="524493786" sldId="277"/>
            <ac:spMk id="12" creationId="{D4216DD6-87F2-4524-BB24-D57798E7F2A1}"/>
          </ac:spMkLst>
        </pc:spChg>
        <pc:spChg chg="add del mod">
          <ac:chgData name="Mustafa Daraghmeh" userId="ea93e66c-e61c-46e4-b01e-ea88c1881593" providerId="ADAL" clId="{6501861A-DB8D-408F-B35C-41E9144E452E}" dt="2020-09-19T05:31:58.987" v="1938" actId="478"/>
          <ac:spMkLst>
            <pc:docMk/>
            <pc:sldMk cId="524493786" sldId="277"/>
            <ac:spMk id="16" creationId="{D8EB7D60-3D18-4729-B971-1D4A74FBE220}"/>
          </ac:spMkLst>
        </pc:spChg>
        <pc:picChg chg="add del mod">
          <ac:chgData name="Mustafa Daraghmeh" userId="ea93e66c-e61c-46e4-b01e-ea88c1881593" providerId="ADAL" clId="{6501861A-DB8D-408F-B35C-41E9144E452E}" dt="2020-09-19T00:39:39.884" v="774" actId="931"/>
          <ac:picMkLst>
            <pc:docMk/>
            <pc:sldMk cId="524493786" sldId="277"/>
            <ac:picMk id="5" creationId="{19C33C38-14B7-40C8-B7F8-8FF516CCAD5B}"/>
          </ac:picMkLst>
        </pc:picChg>
        <pc:picChg chg="add del mod ord">
          <ac:chgData name="Mustafa Daraghmeh" userId="ea93e66c-e61c-46e4-b01e-ea88c1881593" providerId="ADAL" clId="{6501861A-DB8D-408F-B35C-41E9144E452E}" dt="2020-09-19T00:43:11.167" v="787" actId="931"/>
          <ac:picMkLst>
            <pc:docMk/>
            <pc:sldMk cId="524493786" sldId="277"/>
            <ac:picMk id="7" creationId="{15220055-7A89-4945-8375-BD2B012B1A87}"/>
          </ac:picMkLst>
        </pc:picChg>
        <pc:picChg chg="add del mod">
          <ac:chgData name="Mustafa Daraghmeh" userId="ea93e66c-e61c-46e4-b01e-ea88c1881593" providerId="ADAL" clId="{6501861A-DB8D-408F-B35C-41E9144E452E}" dt="2020-09-19T01:31:48.175" v="991" actId="478"/>
          <ac:picMkLst>
            <pc:docMk/>
            <pc:sldMk cId="524493786" sldId="277"/>
            <ac:picMk id="10" creationId="{F5EE45BE-798E-4D61-827E-796B88CA1064}"/>
          </ac:picMkLst>
        </pc:picChg>
        <pc:picChg chg="add mod">
          <ac:chgData name="Mustafa Daraghmeh" userId="ea93e66c-e61c-46e4-b01e-ea88c1881593" providerId="ADAL" clId="{6501861A-DB8D-408F-B35C-41E9144E452E}" dt="2020-09-19T04:33:26.294" v="1677" actId="1076"/>
          <ac:picMkLst>
            <pc:docMk/>
            <pc:sldMk cId="524493786" sldId="277"/>
            <ac:picMk id="14" creationId="{AC52FBB9-DDBA-4B2D-AEDB-8D07AFE50790}"/>
          </ac:picMkLst>
        </pc:picChg>
      </pc:sldChg>
      <pc:sldChg chg="addSp delSp modSp new mod modNotesTx">
        <pc:chgData name="Mustafa Daraghmeh" userId="ea93e66c-e61c-46e4-b01e-ea88c1881593" providerId="ADAL" clId="{6501861A-DB8D-408F-B35C-41E9144E452E}" dt="2020-09-19T05:32:38.395" v="1944" actId="20577"/>
        <pc:sldMkLst>
          <pc:docMk/>
          <pc:sldMk cId="3699316126" sldId="278"/>
        </pc:sldMkLst>
        <pc:spChg chg="mod">
          <ac:chgData name="Mustafa Daraghmeh" userId="ea93e66c-e61c-46e4-b01e-ea88c1881593" providerId="ADAL" clId="{6501861A-DB8D-408F-B35C-41E9144E452E}" dt="2020-09-19T05:32:38.395" v="1944" actId="20577"/>
          <ac:spMkLst>
            <pc:docMk/>
            <pc:sldMk cId="3699316126" sldId="278"/>
            <ac:spMk id="2" creationId="{6E9E6F9A-7AC0-4E4D-BF04-36A063DF536D}"/>
          </ac:spMkLst>
        </pc:spChg>
        <pc:spChg chg="del mod">
          <ac:chgData name="Mustafa Daraghmeh" userId="ea93e66c-e61c-46e4-b01e-ea88c1881593" providerId="ADAL" clId="{6501861A-DB8D-408F-B35C-41E9144E452E}" dt="2020-09-19T04:26:45.642" v="1627" actId="478"/>
          <ac:spMkLst>
            <pc:docMk/>
            <pc:sldMk cId="3699316126" sldId="278"/>
            <ac:spMk id="3" creationId="{AF038177-482B-4799-8DA3-24FF7A8714EC}"/>
          </ac:spMkLst>
        </pc:spChg>
        <pc:spChg chg="add del mod">
          <ac:chgData name="Mustafa Daraghmeh" userId="ea93e66c-e61c-46e4-b01e-ea88c1881593" providerId="ADAL" clId="{6501861A-DB8D-408F-B35C-41E9144E452E}" dt="2020-09-19T05:32:31.327" v="1942" actId="478"/>
          <ac:spMkLst>
            <pc:docMk/>
            <pc:sldMk cId="3699316126" sldId="278"/>
            <ac:spMk id="9" creationId="{62B701BC-EE14-47B8-A34D-2DCF49162C15}"/>
          </ac:spMkLst>
        </pc:spChg>
        <pc:picChg chg="add del mod">
          <ac:chgData name="Mustafa Daraghmeh" userId="ea93e66c-e61c-46e4-b01e-ea88c1881593" providerId="ADAL" clId="{6501861A-DB8D-408F-B35C-41E9144E452E}" dt="2020-09-19T01:28:51.269" v="978" actId="478"/>
          <ac:picMkLst>
            <pc:docMk/>
            <pc:sldMk cId="3699316126" sldId="278"/>
            <ac:picMk id="5" creationId="{1A3DDF58-7397-4A81-A70F-EA143BFA4949}"/>
          </ac:picMkLst>
        </pc:picChg>
        <pc:picChg chg="add mod">
          <ac:chgData name="Mustafa Daraghmeh" userId="ea93e66c-e61c-46e4-b01e-ea88c1881593" providerId="ADAL" clId="{6501861A-DB8D-408F-B35C-41E9144E452E}" dt="2020-09-19T04:27:11.245" v="1632" actId="1076"/>
          <ac:picMkLst>
            <pc:docMk/>
            <pc:sldMk cId="3699316126" sldId="278"/>
            <ac:picMk id="7" creationId="{A8289DF3-3209-4423-887D-0C66A6DA25B1}"/>
          </ac:picMkLst>
        </pc:picChg>
      </pc:sldChg>
      <pc:sldChg chg="addSp delSp modSp new mod setBg modNotesTx">
        <pc:chgData name="Mustafa Daraghmeh" userId="ea93e66c-e61c-46e4-b01e-ea88c1881593" providerId="ADAL" clId="{6501861A-DB8D-408F-B35C-41E9144E452E}" dt="2020-09-19T05:33:17.733" v="1955"/>
        <pc:sldMkLst>
          <pc:docMk/>
          <pc:sldMk cId="883345923" sldId="279"/>
        </pc:sldMkLst>
        <pc:spChg chg="mod">
          <ac:chgData name="Mustafa Daraghmeh" userId="ea93e66c-e61c-46e4-b01e-ea88c1881593" providerId="ADAL" clId="{6501861A-DB8D-408F-B35C-41E9144E452E}" dt="2020-09-19T05:33:16.929" v="1953" actId="20577"/>
          <ac:spMkLst>
            <pc:docMk/>
            <pc:sldMk cId="883345923" sldId="279"/>
            <ac:spMk id="2" creationId="{8452EFB4-301E-4883-AA7D-53C3F30F7D9F}"/>
          </ac:spMkLst>
        </pc:spChg>
        <pc:spChg chg="add del mod">
          <ac:chgData name="Mustafa Daraghmeh" userId="ea93e66c-e61c-46e4-b01e-ea88c1881593" providerId="ADAL" clId="{6501861A-DB8D-408F-B35C-41E9144E452E}" dt="2020-09-19T04:53:30.628" v="1702" actId="478"/>
          <ac:spMkLst>
            <pc:docMk/>
            <pc:sldMk cId="883345923" sldId="279"/>
            <ac:spMk id="3" creationId="{D42E6097-2D56-4557-98FE-8BFFE92C3896}"/>
          </ac:spMkLst>
        </pc:spChg>
        <pc:spChg chg="add del mod">
          <ac:chgData name="Mustafa Daraghmeh" userId="ea93e66c-e61c-46e4-b01e-ea88c1881593" providerId="ADAL" clId="{6501861A-DB8D-408F-B35C-41E9144E452E}" dt="2020-09-19T04:53:32.842" v="1703" actId="478"/>
          <ac:spMkLst>
            <pc:docMk/>
            <pc:sldMk cId="883345923" sldId="279"/>
            <ac:spMk id="9" creationId="{FC9AF8EB-5FC4-4994-9C28-4946135B631C}"/>
          </ac:spMkLst>
        </pc:spChg>
        <pc:spChg chg="add del">
          <ac:chgData name="Mustafa Daraghmeh" userId="ea93e66c-e61c-46e4-b01e-ea88c1881593" providerId="ADAL" clId="{6501861A-DB8D-408F-B35C-41E9144E452E}" dt="2020-09-19T04:58:21.878" v="1706"/>
          <ac:spMkLst>
            <pc:docMk/>
            <pc:sldMk cId="883345923" sldId="279"/>
            <ac:spMk id="10" creationId="{C1F2DA9B-B818-4165-96CB-E69A46424261}"/>
          </ac:spMkLst>
        </pc:spChg>
        <pc:spChg chg="add del mod">
          <ac:chgData name="Mustafa Daraghmeh" userId="ea93e66c-e61c-46e4-b01e-ea88c1881593" providerId="ADAL" clId="{6501861A-DB8D-408F-B35C-41E9144E452E}" dt="2020-09-19T05:33:17.733" v="1955"/>
          <ac:spMkLst>
            <pc:docMk/>
            <pc:sldMk cId="883345923" sldId="279"/>
            <ac:spMk id="12" creationId="{EC374AA0-214F-4FCD-B1A4-8C376DE09A9F}"/>
          </ac:spMkLst>
        </pc:spChg>
        <pc:spChg chg="add del">
          <ac:chgData name="Mustafa Daraghmeh" userId="ea93e66c-e61c-46e4-b01e-ea88c1881593" providerId="ADAL" clId="{6501861A-DB8D-408F-B35C-41E9144E452E}" dt="2020-09-19T05:24:21.067" v="1873" actId="26606"/>
          <ac:spMkLst>
            <pc:docMk/>
            <pc:sldMk cId="883345923" sldId="279"/>
            <ac:spMk id="17" creationId="{DC6BEC6B-5C77-412D-B45A-5B0F46FEDAC7}"/>
          </ac:spMkLst>
        </pc:spChg>
        <pc:spChg chg="add del">
          <ac:chgData name="Mustafa Daraghmeh" userId="ea93e66c-e61c-46e4-b01e-ea88c1881593" providerId="ADAL" clId="{6501861A-DB8D-408F-B35C-41E9144E452E}" dt="2020-09-19T05:24:29.907" v="1875" actId="26606"/>
          <ac:spMkLst>
            <pc:docMk/>
            <pc:sldMk cId="883345923" sldId="279"/>
            <ac:spMk id="19" creationId="{40BF962F-4C6F-461E-86F2-C43F56CC939B}"/>
          </ac:spMkLst>
        </pc:spChg>
        <pc:spChg chg="add del">
          <ac:chgData name="Mustafa Daraghmeh" userId="ea93e66c-e61c-46e4-b01e-ea88c1881593" providerId="ADAL" clId="{6501861A-DB8D-408F-B35C-41E9144E452E}" dt="2020-09-19T05:24:29.907" v="1875" actId="26606"/>
          <ac:spMkLst>
            <pc:docMk/>
            <pc:sldMk cId="883345923" sldId="279"/>
            <ac:spMk id="20" creationId="{05C7EBC3-4672-4DAB-81C2-58661FAFAED6}"/>
          </ac:spMkLst>
        </pc:spChg>
        <pc:spChg chg="add del">
          <ac:chgData name="Mustafa Daraghmeh" userId="ea93e66c-e61c-46e4-b01e-ea88c1881593" providerId="ADAL" clId="{6501861A-DB8D-408F-B35C-41E9144E452E}" dt="2020-09-19T05:24:29.907" v="1875" actId="26606"/>
          <ac:spMkLst>
            <pc:docMk/>
            <pc:sldMk cId="883345923" sldId="279"/>
            <ac:spMk id="21" creationId="{2E94A4F7-38E4-45EA-8E2E-CE1B5766B4F1}"/>
          </ac:spMkLst>
        </pc:spChg>
        <pc:spChg chg="add del">
          <ac:chgData name="Mustafa Daraghmeh" userId="ea93e66c-e61c-46e4-b01e-ea88c1881593" providerId="ADAL" clId="{6501861A-DB8D-408F-B35C-41E9144E452E}" dt="2020-09-19T05:24:35.912" v="1877" actId="26606"/>
          <ac:spMkLst>
            <pc:docMk/>
            <pc:sldMk cId="883345923" sldId="279"/>
            <ac:spMk id="25" creationId="{F4C0B10B-D2C4-4A54-AFAD-3D27DF88BB37}"/>
          </ac:spMkLst>
        </pc:spChg>
        <pc:spChg chg="add del">
          <ac:chgData name="Mustafa Daraghmeh" userId="ea93e66c-e61c-46e4-b01e-ea88c1881593" providerId="ADAL" clId="{6501861A-DB8D-408F-B35C-41E9144E452E}" dt="2020-09-19T05:24:37.654" v="1879" actId="26606"/>
          <ac:spMkLst>
            <pc:docMk/>
            <pc:sldMk cId="883345923" sldId="279"/>
            <ac:spMk id="41" creationId="{828D1E49-2A21-4A83-A0E0-FB1597B4B2ED}"/>
          </ac:spMkLst>
        </pc:spChg>
        <pc:spChg chg="add del">
          <ac:chgData name="Mustafa Daraghmeh" userId="ea93e66c-e61c-46e4-b01e-ea88c1881593" providerId="ADAL" clId="{6501861A-DB8D-408F-B35C-41E9144E452E}" dt="2020-09-19T05:24:37.654" v="1879" actId="26606"/>
          <ac:spMkLst>
            <pc:docMk/>
            <pc:sldMk cId="883345923" sldId="279"/>
            <ac:spMk id="42" creationId="{E972DE0D-2E53-4159-ABD3-C601524262C2}"/>
          </ac:spMkLst>
        </pc:spChg>
        <pc:spChg chg="add del">
          <ac:chgData name="Mustafa Daraghmeh" userId="ea93e66c-e61c-46e4-b01e-ea88c1881593" providerId="ADAL" clId="{6501861A-DB8D-408F-B35C-41E9144E452E}" dt="2020-09-19T05:24:43.348" v="1881" actId="26606"/>
          <ac:spMkLst>
            <pc:docMk/>
            <pc:sldMk cId="883345923" sldId="279"/>
            <ac:spMk id="54" creationId="{CEEF22E7-C7EB-4303-91B7-B38A2A46C2B4}"/>
          </ac:spMkLst>
        </pc:spChg>
        <pc:spChg chg="add del">
          <ac:chgData name="Mustafa Daraghmeh" userId="ea93e66c-e61c-46e4-b01e-ea88c1881593" providerId="ADAL" clId="{6501861A-DB8D-408F-B35C-41E9144E452E}" dt="2020-09-19T05:26:17.443" v="1887" actId="26606"/>
          <ac:spMkLst>
            <pc:docMk/>
            <pc:sldMk cId="883345923" sldId="279"/>
            <ac:spMk id="56" creationId="{F60FCA6E-0894-46CD-BD49-5955A51E0084}"/>
          </ac:spMkLst>
        </pc:spChg>
        <pc:spChg chg="add del">
          <ac:chgData name="Mustafa Daraghmeh" userId="ea93e66c-e61c-46e4-b01e-ea88c1881593" providerId="ADAL" clId="{6501861A-DB8D-408F-B35C-41E9144E452E}" dt="2020-09-19T05:26:17.443" v="1887" actId="26606"/>
          <ac:spMkLst>
            <pc:docMk/>
            <pc:sldMk cId="883345923" sldId="279"/>
            <ac:spMk id="57" creationId="{E78C6E4B-A1F1-4B6C-97EC-BE997495D6AC}"/>
          </ac:spMkLst>
        </pc:spChg>
        <pc:grpChg chg="add del">
          <ac:chgData name="Mustafa Daraghmeh" userId="ea93e66c-e61c-46e4-b01e-ea88c1881593" providerId="ADAL" clId="{6501861A-DB8D-408F-B35C-41E9144E452E}" dt="2020-09-19T05:24:35.912" v="1877" actId="26606"/>
          <ac:grpSpMkLst>
            <pc:docMk/>
            <pc:sldMk cId="883345923" sldId="279"/>
            <ac:grpSpMk id="26" creationId="{B6BADB90-C74B-40D6-86DC-503F65FCE8DC}"/>
          </ac:grpSpMkLst>
        </pc:grpChg>
        <pc:grpChg chg="add del">
          <ac:chgData name="Mustafa Daraghmeh" userId="ea93e66c-e61c-46e4-b01e-ea88c1881593" providerId="ADAL" clId="{6501861A-DB8D-408F-B35C-41E9144E452E}" dt="2020-09-19T05:24:37.654" v="1879" actId="26606"/>
          <ac:grpSpMkLst>
            <pc:docMk/>
            <pc:sldMk cId="883345923" sldId="279"/>
            <ac:grpSpMk id="43" creationId="{088B852E-5494-418B-A833-75CF016A9E20}"/>
          </ac:grpSpMkLst>
        </pc:grpChg>
        <pc:picChg chg="add del mod">
          <ac:chgData name="Mustafa Daraghmeh" userId="ea93e66c-e61c-46e4-b01e-ea88c1881593" providerId="ADAL" clId="{6501861A-DB8D-408F-B35C-41E9144E452E}" dt="2020-09-19T02:00:55.091" v="1061" actId="931"/>
          <ac:picMkLst>
            <pc:docMk/>
            <pc:sldMk cId="883345923" sldId="279"/>
            <ac:picMk id="5" creationId="{D54A134A-33C2-467D-8027-5F4D1F95F2C3}"/>
          </ac:picMkLst>
        </pc:picChg>
        <pc:picChg chg="add mod ord">
          <ac:chgData name="Mustafa Daraghmeh" userId="ea93e66c-e61c-46e4-b01e-ea88c1881593" providerId="ADAL" clId="{6501861A-DB8D-408F-B35C-41E9144E452E}" dt="2020-09-19T05:30:23.449" v="1927" actId="1076"/>
          <ac:picMkLst>
            <pc:docMk/>
            <pc:sldMk cId="883345923" sldId="279"/>
            <ac:picMk id="7" creationId="{BAA9006E-8C97-4BAA-AAD9-AC5CEE3BF7EF}"/>
          </ac:picMkLst>
        </pc:picChg>
      </pc:sldChg>
      <pc:sldChg chg="addSp delSp modSp add mod setBg setClrOvrMap modNotesTx">
        <pc:chgData name="Mustafa Daraghmeh" userId="ea93e66c-e61c-46e4-b01e-ea88c1881593" providerId="ADAL" clId="{6501861A-DB8D-408F-B35C-41E9144E452E}" dt="2020-09-19T05:33:57.080" v="1961" actId="1076"/>
        <pc:sldMkLst>
          <pc:docMk/>
          <pc:sldMk cId="3806266857" sldId="280"/>
        </pc:sldMkLst>
        <pc:spChg chg="mod">
          <ac:chgData name="Mustafa Daraghmeh" userId="ea93e66c-e61c-46e4-b01e-ea88c1881593" providerId="ADAL" clId="{6501861A-DB8D-408F-B35C-41E9144E452E}" dt="2020-09-19T05:33:34.649" v="1960" actId="20577"/>
          <ac:spMkLst>
            <pc:docMk/>
            <pc:sldMk cId="3806266857" sldId="280"/>
            <ac:spMk id="2" creationId="{8452EFB4-301E-4883-AA7D-53C3F30F7D9F}"/>
          </ac:spMkLst>
        </pc:spChg>
        <pc:spChg chg="del mod">
          <ac:chgData name="Mustafa Daraghmeh" userId="ea93e66c-e61c-46e4-b01e-ea88c1881593" providerId="ADAL" clId="{6501861A-DB8D-408F-B35C-41E9144E452E}" dt="2020-09-19T04:24:36.039" v="1623" actId="478"/>
          <ac:spMkLst>
            <pc:docMk/>
            <pc:sldMk cId="3806266857" sldId="280"/>
            <ac:spMk id="3" creationId="{D42E6097-2D56-4557-98FE-8BFFE92C3896}"/>
          </ac:spMkLst>
        </pc:spChg>
        <pc:spChg chg="add mod ord">
          <ac:chgData name="Mustafa Daraghmeh" userId="ea93e66c-e61c-46e4-b01e-ea88c1881593" providerId="ADAL" clId="{6501861A-DB8D-408F-B35C-41E9144E452E}" dt="2020-09-19T05:33:57.080" v="1961" actId="1076"/>
          <ac:spMkLst>
            <pc:docMk/>
            <pc:sldMk cId="3806266857" sldId="280"/>
            <ac:spMk id="7" creationId="{0AB5A863-C923-4BFE-923B-13689AD51B7C}"/>
          </ac:spMkLst>
        </pc:spChg>
        <pc:spChg chg="add del mod">
          <ac:chgData name="Mustafa Daraghmeh" userId="ea93e66c-e61c-46e4-b01e-ea88c1881593" providerId="ADAL" clId="{6501861A-DB8D-408F-B35C-41E9144E452E}" dt="2020-09-19T04:24:38.724" v="1624" actId="478"/>
          <ac:spMkLst>
            <pc:docMk/>
            <pc:sldMk cId="3806266857" sldId="280"/>
            <ac:spMk id="9" creationId="{DFAEA9DB-71DF-46EB-9E90-BD5D3129E702}"/>
          </ac:spMkLst>
        </pc:spChg>
        <pc:spChg chg="add del mod">
          <ac:chgData name="Mustafa Daraghmeh" userId="ea93e66c-e61c-46e4-b01e-ea88c1881593" providerId="ADAL" clId="{6501861A-DB8D-408F-B35C-41E9144E452E}" dt="2020-09-19T05:33:27.861" v="1957" actId="478"/>
          <ac:spMkLst>
            <pc:docMk/>
            <pc:sldMk cId="3806266857" sldId="280"/>
            <ac:spMk id="13" creationId="{E95923C8-F781-4C38-B8A1-7696ABE0015C}"/>
          </ac:spMkLst>
        </pc:spChg>
        <pc:spChg chg="add del mod">
          <ac:chgData name="Mustafa Daraghmeh" userId="ea93e66c-e61c-46e4-b01e-ea88c1881593" providerId="ADAL" clId="{6501861A-DB8D-408F-B35C-41E9144E452E}" dt="2020-09-19T05:16:09.875" v="1829" actId="22"/>
          <ac:spMkLst>
            <pc:docMk/>
            <pc:sldMk cId="3806266857" sldId="280"/>
            <ac:spMk id="15" creationId="{7957A654-DB0D-4241-BFF2-244D18B9D1EF}"/>
          </ac:spMkLst>
        </pc:spChg>
        <pc:spChg chg="add mod">
          <ac:chgData name="Mustafa Daraghmeh" userId="ea93e66c-e61c-46e4-b01e-ea88c1881593" providerId="ADAL" clId="{6501861A-DB8D-408F-B35C-41E9144E452E}" dt="2020-09-19T05:33:57.080" v="1961" actId="1076"/>
          <ac:spMkLst>
            <pc:docMk/>
            <pc:sldMk cId="3806266857" sldId="280"/>
            <ac:spMk id="17" creationId="{4138AAA1-3528-4057-954F-F0D77A526B0E}"/>
          </ac:spMkLst>
        </pc:spChg>
        <pc:spChg chg="add del">
          <ac:chgData name="Mustafa Daraghmeh" userId="ea93e66c-e61c-46e4-b01e-ea88c1881593" providerId="ADAL" clId="{6501861A-DB8D-408F-B35C-41E9144E452E}" dt="2020-09-19T05:23:18.069" v="1866" actId="26606"/>
          <ac:spMkLst>
            <pc:docMk/>
            <pc:sldMk cId="3806266857" sldId="280"/>
            <ac:spMk id="22" creationId="{70BDD0CE-06A4-404B-8A13-580229C1C923}"/>
          </ac:spMkLst>
        </pc:spChg>
        <pc:spChg chg="add del">
          <ac:chgData name="Mustafa Daraghmeh" userId="ea93e66c-e61c-46e4-b01e-ea88c1881593" providerId="ADAL" clId="{6501861A-DB8D-408F-B35C-41E9144E452E}" dt="2020-09-19T05:23:18.069" v="1866" actId="26606"/>
          <ac:spMkLst>
            <pc:docMk/>
            <pc:sldMk cId="3806266857" sldId="280"/>
            <ac:spMk id="24" creationId="{B7511254-A05E-4E15-ABEE-9CE803485395}"/>
          </ac:spMkLst>
        </pc:spChg>
        <pc:spChg chg="add del">
          <ac:chgData name="Mustafa Daraghmeh" userId="ea93e66c-e61c-46e4-b01e-ea88c1881593" providerId="ADAL" clId="{6501861A-DB8D-408F-B35C-41E9144E452E}" dt="2020-09-19T05:23:24.007" v="1868" actId="26606"/>
          <ac:spMkLst>
            <pc:docMk/>
            <pc:sldMk cId="3806266857" sldId="280"/>
            <ac:spMk id="26" creationId="{F78796AF-79A0-47AC-BEFD-BFFC00F968C4}"/>
          </ac:spMkLst>
        </pc:spChg>
        <pc:spChg chg="add del">
          <ac:chgData name="Mustafa Daraghmeh" userId="ea93e66c-e61c-46e4-b01e-ea88c1881593" providerId="ADAL" clId="{6501861A-DB8D-408F-B35C-41E9144E452E}" dt="2020-09-19T05:23:24.007" v="1868" actId="26606"/>
          <ac:spMkLst>
            <pc:docMk/>
            <pc:sldMk cId="3806266857" sldId="280"/>
            <ac:spMk id="27" creationId="{0DE6A193-4755-479A-BC6F-A7EBCA73BE1A}"/>
          </ac:spMkLst>
        </pc:spChg>
        <pc:spChg chg="add del">
          <ac:chgData name="Mustafa Daraghmeh" userId="ea93e66c-e61c-46e4-b01e-ea88c1881593" providerId="ADAL" clId="{6501861A-DB8D-408F-B35C-41E9144E452E}" dt="2020-09-19T05:23:24.007" v="1868" actId="26606"/>
          <ac:spMkLst>
            <pc:docMk/>
            <pc:sldMk cId="3806266857" sldId="280"/>
            <ac:spMk id="28" creationId="{5A55B759-31A7-423C-9BC2-A8BC09FE98B9}"/>
          </ac:spMkLst>
        </pc:spChg>
        <pc:spChg chg="add del">
          <ac:chgData name="Mustafa Daraghmeh" userId="ea93e66c-e61c-46e4-b01e-ea88c1881593" providerId="ADAL" clId="{6501861A-DB8D-408F-B35C-41E9144E452E}" dt="2020-09-19T05:23:37.447" v="1870" actId="26606"/>
          <ac:spMkLst>
            <pc:docMk/>
            <pc:sldMk cId="3806266857" sldId="280"/>
            <ac:spMk id="30" creationId="{D7D03296-BABA-47AD-A5D5-ED156727016E}"/>
          </ac:spMkLst>
        </pc:spChg>
        <pc:spChg chg="add del">
          <ac:chgData name="Mustafa Daraghmeh" userId="ea93e66c-e61c-46e4-b01e-ea88c1881593" providerId="ADAL" clId="{6501861A-DB8D-408F-B35C-41E9144E452E}" dt="2020-09-19T05:23:37.447" v="1870" actId="26606"/>
          <ac:spMkLst>
            <pc:docMk/>
            <pc:sldMk cId="3806266857" sldId="280"/>
            <ac:spMk id="31" creationId="{284A8429-F65A-490D-96E4-1158D3E8A026}"/>
          </ac:spMkLst>
        </pc:spChg>
        <pc:spChg chg="add del">
          <ac:chgData name="Mustafa Daraghmeh" userId="ea93e66c-e61c-46e4-b01e-ea88c1881593" providerId="ADAL" clId="{6501861A-DB8D-408F-B35C-41E9144E452E}" dt="2020-09-19T05:23:37.447" v="1870" actId="26606"/>
          <ac:spMkLst>
            <pc:docMk/>
            <pc:sldMk cId="3806266857" sldId="280"/>
            <ac:spMk id="32" creationId="{0F022291-A82B-4D23-A1E0-5F9BD684669E}"/>
          </ac:spMkLst>
        </pc:spChg>
        <pc:spChg chg="add del">
          <ac:chgData name="Mustafa Daraghmeh" userId="ea93e66c-e61c-46e4-b01e-ea88c1881593" providerId="ADAL" clId="{6501861A-DB8D-408F-B35C-41E9144E452E}" dt="2020-09-19T05:26:34.228" v="1904" actId="26606"/>
          <ac:spMkLst>
            <pc:docMk/>
            <pc:sldMk cId="3806266857" sldId="280"/>
            <ac:spMk id="34" creationId="{99ED5833-B85B-4103-8A3B-CAB0308E6C15}"/>
          </ac:spMkLst>
        </pc:spChg>
        <pc:picChg chg="add mod modCrop">
          <ac:chgData name="Mustafa Daraghmeh" userId="ea93e66c-e61c-46e4-b01e-ea88c1881593" providerId="ADAL" clId="{6501861A-DB8D-408F-B35C-41E9144E452E}" dt="2020-09-19T05:33:57.080" v="1961" actId="1076"/>
          <ac:picMkLst>
            <pc:docMk/>
            <pc:sldMk cId="3806266857" sldId="280"/>
            <ac:picMk id="5" creationId="{7A48A2E6-5FDB-45E0-815B-1D1AE720F19E}"/>
          </ac:picMkLst>
        </pc:picChg>
        <pc:picChg chg="add mod ord">
          <ac:chgData name="Mustafa Daraghmeh" userId="ea93e66c-e61c-46e4-b01e-ea88c1881593" providerId="ADAL" clId="{6501861A-DB8D-408F-B35C-41E9144E452E}" dt="2020-09-19T05:33:57.080" v="1961" actId="1076"/>
          <ac:picMkLst>
            <pc:docMk/>
            <pc:sldMk cId="3806266857" sldId="280"/>
            <ac:picMk id="11" creationId="{0157C29F-2E50-4BCD-9DD9-59914819ECC6}"/>
          </ac:picMkLst>
        </pc:picChg>
      </pc:sldChg>
      <pc:sldChg chg="addSp delSp modSp add del mod">
        <pc:chgData name="Mustafa Daraghmeh" userId="ea93e66c-e61c-46e4-b01e-ea88c1881593" providerId="ADAL" clId="{6501861A-DB8D-408F-B35C-41E9144E452E}" dt="2020-09-19T05:13:48.531" v="1806" actId="2696"/>
        <pc:sldMkLst>
          <pc:docMk/>
          <pc:sldMk cId="3060409384" sldId="281"/>
        </pc:sldMkLst>
        <pc:spChg chg="mod">
          <ac:chgData name="Mustafa Daraghmeh" userId="ea93e66c-e61c-46e4-b01e-ea88c1881593" providerId="ADAL" clId="{6501861A-DB8D-408F-B35C-41E9144E452E}" dt="2020-09-19T02:15:13.890" v="1085" actId="20577"/>
          <ac:spMkLst>
            <pc:docMk/>
            <pc:sldMk cId="3060409384" sldId="281"/>
            <ac:spMk id="2" creationId="{8452EFB4-301E-4883-AA7D-53C3F30F7D9F}"/>
          </ac:spMkLst>
        </pc:spChg>
        <pc:spChg chg="mod">
          <ac:chgData name="Mustafa Daraghmeh" userId="ea93e66c-e61c-46e4-b01e-ea88c1881593" providerId="ADAL" clId="{6501861A-DB8D-408F-B35C-41E9144E452E}" dt="2020-09-19T02:17:10.548" v="1099" actId="20577"/>
          <ac:spMkLst>
            <pc:docMk/>
            <pc:sldMk cId="3060409384" sldId="281"/>
            <ac:spMk id="3" creationId="{D42E6097-2D56-4557-98FE-8BFFE92C3896}"/>
          </ac:spMkLst>
        </pc:spChg>
        <pc:picChg chg="add del mod">
          <ac:chgData name="Mustafa Daraghmeh" userId="ea93e66c-e61c-46e4-b01e-ea88c1881593" providerId="ADAL" clId="{6501861A-DB8D-408F-B35C-41E9144E452E}" dt="2020-09-19T05:11:22.636" v="1770" actId="21"/>
          <ac:picMkLst>
            <pc:docMk/>
            <pc:sldMk cId="3060409384" sldId="281"/>
            <ac:picMk id="5" creationId="{7A8B433E-CE40-4CC8-B457-13752D9147AA}"/>
          </ac:picMkLst>
        </pc:picChg>
      </pc:sldChg>
      <pc:sldChg chg="addSp delSp modSp add mod modNotesTx">
        <pc:chgData name="Mustafa Daraghmeh" userId="ea93e66c-e61c-46e4-b01e-ea88c1881593" providerId="ADAL" clId="{6501861A-DB8D-408F-B35C-41E9144E452E}" dt="2020-09-19T05:35:23.580" v="1988" actId="478"/>
        <pc:sldMkLst>
          <pc:docMk/>
          <pc:sldMk cId="48914112" sldId="282"/>
        </pc:sldMkLst>
        <pc:spChg chg="mod">
          <ac:chgData name="Mustafa Daraghmeh" userId="ea93e66c-e61c-46e4-b01e-ea88c1881593" providerId="ADAL" clId="{6501861A-DB8D-408F-B35C-41E9144E452E}" dt="2020-09-19T05:34:25.281" v="1971" actId="20577"/>
          <ac:spMkLst>
            <pc:docMk/>
            <pc:sldMk cId="48914112" sldId="282"/>
            <ac:spMk id="2" creationId="{8452EFB4-301E-4883-AA7D-53C3F30F7D9F}"/>
          </ac:spMkLst>
        </pc:spChg>
        <pc:spChg chg="del mod">
          <ac:chgData name="Mustafa Daraghmeh" userId="ea93e66c-e61c-46e4-b01e-ea88c1881593" providerId="ADAL" clId="{6501861A-DB8D-408F-B35C-41E9144E452E}" dt="2020-09-19T04:05:31.785" v="1467" actId="478"/>
          <ac:spMkLst>
            <pc:docMk/>
            <pc:sldMk cId="48914112" sldId="282"/>
            <ac:spMk id="3" creationId="{D42E6097-2D56-4557-98FE-8BFFE92C3896}"/>
          </ac:spMkLst>
        </pc:spChg>
        <pc:spChg chg="add del mod">
          <ac:chgData name="Mustafa Daraghmeh" userId="ea93e66c-e61c-46e4-b01e-ea88c1881593" providerId="ADAL" clId="{6501861A-DB8D-408F-B35C-41E9144E452E}" dt="2020-09-19T04:06:56.912" v="1507" actId="478"/>
          <ac:spMkLst>
            <pc:docMk/>
            <pc:sldMk cId="48914112" sldId="282"/>
            <ac:spMk id="14" creationId="{D6C42CC6-4906-4BC3-AF7D-664690C3BC51}"/>
          </ac:spMkLst>
        </pc:spChg>
        <pc:spChg chg="add del mod">
          <ac:chgData name="Mustafa Daraghmeh" userId="ea93e66c-e61c-46e4-b01e-ea88c1881593" providerId="ADAL" clId="{6501861A-DB8D-408F-B35C-41E9144E452E}" dt="2020-09-19T05:34:19.591" v="1968" actId="478"/>
          <ac:spMkLst>
            <pc:docMk/>
            <pc:sldMk cId="48914112" sldId="282"/>
            <ac:spMk id="16" creationId="{949C4672-582B-48AD-990F-CCEC9566B3F0}"/>
          </ac:spMkLst>
        </pc:spChg>
        <pc:spChg chg="add del mod">
          <ac:chgData name="Mustafa Daraghmeh" userId="ea93e66c-e61c-46e4-b01e-ea88c1881593" providerId="ADAL" clId="{6501861A-DB8D-408F-B35C-41E9144E452E}" dt="2020-09-19T05:35:23.580" v="1988" actId="478"/>
          <ac:spMkLst>
            <pc:docMk/>
            <pc:sldMk cId="48914112" sldId="282"/>
            <ac:spMk id="18" creationId="{53468FE9-0DC2-4AAD-99D4-4407DA1B408D}"/>
          </ac:spMkLst>
        </pc:spChg>
        <pc:grpChg chg="add mod">
          <ac:chgData name="Mustafa Daraghmeh" userId="ea93e66c-e61c-46e4-b01e-ea88c1881593" providerId="ADAL" clId="{6501861A-DB8D-408F-B35C-41E9144E452E}" dt="2020-09-19T05:35:20.182" v="1987" actId="14100"/>
          <ac:grpSpMkLst>
            <pc:docMk/>
            <pc:sldMk cId="48914112" sldId="282"/>
            <ac:grpSpMk id="12" creationId="{ABCC2DDB-68C4-497D-892F-02A5D3E13424}"/>
          </ac:grpSpMkLst>
        </pc:grpChg>
        <pc:picChg chg="add del mod">
          <ac:chgData name="Mustafa Daraghmeh" userId="ea93e66c-e61c-46e4-b01e-ea88c1881593" providerId="ADAL" clId="{6501861A-DB8D-408F-B35C-41E9144E452E}" dt="2020-09-19T02:20:47.243" v="1120" actId="478"/>
          <ac:picMkLst>
            <pc:docMk/>
            <pc:sldMk cId="48914112" sldId="282"/>
            <ac:picMk id="5" creationId="{58B9D975-1FFA-4C7D-BAAB-24FD0D48B81A}"/>
          </ac:picMkLst>
        </pc:picChg>
        <pc:picChg chg="add del mod">
          <ac:chgData name="Mustafa Daraghmeh" userId="ea93e66c-e61c-46e4-b01e-ea88c1881593" providerId="ADAL" clId="{6501861A-DB8D-408F-B35C-41E9144E452E}" dt="2020-09-19T02:20:46.609" v="1119" actId="478"/>
          <ac:picMkLst>
            <pc:docMk/>
            <pc:sldMk cId="48914112" sldId="282"/>
            <ac:picMk id="7" creationId="{A627E675-B6F8-424C-A054-F85F1A19642A}"/>
          </ac:picMkLst>
        </pc:picChg>
        <pc:picChg chg="add mod ord">
          <ac:chgData name="Mustafa Daraghmeh" userId="ea93e66c-e61c-46e4-b01e-ea88c1881593" providerId="ADAL" clId="{6501861A-DB8D-408F-B35C-41E9144E452E}" dt="2020-09-19T02:23:06.947" v="1138" actId="164"/>
          <ac:picMkLst>
            <pc:docMk/>
            <pc:sldMk cId="48914112" sldId="282"/>
            <ac:picMk id="9" creationId="{CEF6E5A9-0467-4AE5-B144-A1FEFA8DEBB1}"/>
          </ac:picMkLst>
        </pc:picChg>
        <pc:picChg chg="add mod">
          <ac:chgData name="Mustafa Daraghmeh" userId="ea93e66c-e61c-46e4-b01e-ea88c1881593" providerId="ADAL" clId="{6501861A-DB8D-408F-B35C-41E9144E452E}" dt="2020-09-19T02:23:06.947" v="1138" actId="164"/>
          <ac:picMkLst>
            <pc:docMk/>
            <pc:sldMk cId="48914112" sldId="282"/>
            <ac:picMk id="11" creationId="{E47FD9B8-A42C-49E4-891D-88EDE0607EC0}"/>
          </ac:picMkLst>
        </pc:picChg>
      </pc:sldChg>
      <pc:sldChg chg="addSp delSp modSp add mod setBg modNotesTx">
        <pc:chgData name="Mustafa Daraghmeh" userId="ea93e66c-e61c-46e4-b01e-ea88c1881593" providerId="ADAL" clId="{6501861A-DB8D-408F-B35C-41E9144E452E}" dt="2020-09-19T05:34:13.303" v="1966" actId="20577"/>
        <pc:sldMkLst>
          <pc:docMk/>
          <pc:sldMk cId="1363698010" sldId="283"/>
        </pc:sldMkLst>
        <pc:spChg chg="mod">
          <ac:chgData name="Mustafa Daraghmeh" userId="ea93e66c-e61c-46e4-b01e-ea88c1881593" providerId="ADAL" clId="{6501861A-DB8D-408F-B35C-41E9144E452E}" dt="2020-09-19T05:34:13.303" v="1966" actId="20577"/>
          <ac:spMkLst>
            <pc:docMk/>
            <pc:sldMk cId="1363698010" sldId="283"/>
            <ac:spMk id="2" creationId="{8452EFB4-301E-4883-AA7D-53C3F30F7D9F}"/>
          </ac:spMkLst>
        </pc:spChg>
        <pc:spChg chg="del mod ord">
          <ac:chgData name="Mustafa Daraghmeh" userId="ea93e66c-e61c-46e4-b01e-ea88c1881593" providerId="ADAL" clId="{6501861A-DB8D-408F-B35C-41E9144E452E}" dt="2020-09-19T05:34:05.905" v="1963" actId="478"/>
          <ac:spMkLst>
            <pc:docMk/>
            <pc:sldMk cId="1363698010" sldId="283"/>
            <ac:spMk id="3" creationId="{D42E6097-2D56-4557-98FE-8BFFE92C3896}"/>
          </ac:spMkLst>
        </pc:spChg>
        <pc:spChg chg="add del">
          <ac:chgData name="Mustafa Daraghmeh" userId="ea93e66c-e61c-46e4-b01e-ea88c1881593" providerId="ADAL" clId="{6501861A-DB8D-408F-B35C-41E9144E452E}" dt="2020-09-19T05:26:15.875" v="1885" actId="26606"/>
          <ac:spMkLst>
            <pc:docMk/>
            <pc:sldMk cId="1363698010" sldId="283"/>
            <ac:spMk id="10" creationId="{F60FCA6E-0894-46CD-BD49-5955A51E0084}"/>
          </ac:spMkLst>
        </pc:spChg>
        <pc:spChg chg="add del">
          <ac:chgData name="Mustafa Daraghmeh" userId="ea93e66c-e61c-46e4-b01e-ea88c1881593" providerId="ADAL" clId="{6501861A-DB8D-408F-B35C-41E9144E452E}" dt="2020-09-19T05:26:15.875" v="1885" actId="26606"/>
          <ac:spMkLst>
            <pc:docMk/>
            <pc:sldMk cId="1363698010" sldId="283"/>
            <ac:spMk id="12" creationId="{E78C6E4B-A1F1-4B6C-97EC-BE997495D6AC}"/>
          </ac:spMkLst>
        </pc:spChg>
        <pc:picChg chg="add mod">
          <ac:chgData name="Mustafa Daraghmeh" userId="ea93e66c-e61c-46e4-b01e-ea88c1881593" providerId="ADAL" clId="{6501861A-DB8D-408F-B35C-41E9144E452E}" dt="2020-09-19T05:26:15.875" v="1885" actId="26606"/>
          <ac:picMkLst>
            <pc:docMk/>
            <pc:sldMk cId="1363698010" sldId="283"/>
            <ac:picMk id="5" creationId="{B4A5D019-060D-4519-AD2E-B7CC3A52F133}"/>
          </ac:picMkLst>
        </pc:picChg>
      </pc:sldChg>
      <pc:sldChg chg="add del">
        <pc:chgData name="Mustafa Daraghmeh" userId="ea93e66c-e61c-46e4-b01e-ea88c1881593" providerId="ADAL" clId="{6501861A-DB8D-408F-B35C-41E9144E452E}" dt="2020-09-19T03:23:02.736" v="1351" actId="47"/>
        <pc:sldMkLst>
          <pc:docMk/>
          <pc:sldMk cId="2072033290" sldId="284"/>
        </pc:sldMkLst>
      </pc:sldChg>
      <pc:sldChg chg="add del">
        <pc:chgData name="Mustafa Daraghmeh" userId="ea93e66c-e61c-46e4-b01e-ea88c1881593" providerId="ADAL" clId="{6501861A-DB8D-408F-B35C-41E9144E452E}" dt="2020-09-19T03:23:05.683" v="1352" actId="47"/>
        <pc:sldMkLst>
          <pc:docMk/>
          <pc:sldMk cId="588972129" sldId="285"/>
        </pc:sldMkLst>
      </pc:sldChg>
      <pc:sldChg chg="new del">
        <pc:chgData name="Mustafa Daraghmeh" userId="ea93e66c-e61c-46e4-b01e-ea88c1881593" providerId="ADAL" clId="{6501861A-DB8D-408F-B35C-41E9144E452E}" dt="2020-09-19T03:40:49.852" v="1398" actId="47"/>
        <pc:sldMkLst>
          <pc:docMk/>
          <pc:sldMk cId="1554308987" sldId="286"/>
        </pc:sldMkLst>
      </pc:sldChg>
      <pc:sldChg chg="addSp delSp modSp new mod modNotesTx">
        <pc:chgData name="Mustafa Daraghmeh" userId="ea93e66c-e61c-46e4-b01e-ea88c1881593" providerId="ADAL" clId="{6501861A-DB8D-408F-B35C-41E9144E452E}" dt="2020-09-19T15:23:28.499" v="2066" actId="20577"/>
        <pc:sldMkLst>
          <pc:docMk/>
          <pc:sldMk cId="222116216" sldId="287"/>
        </pc:sldMkLst>
        <pc:spChg chg="mod">
          <ac:chgData name="Mustafa Daraghmeh" userId="ea93e66c-e61c-46e4-b01e-ea88c1881593" providerId="ADAL" clId="{6501861A-DB8D-408F-B35C-41E9144E452E}" dt="2020-09-19T03:26:23.304" v="1378"/>
          <ac:spMkLst>
            <pc:docMk/>
            <pc:sldMk cId="222116216" sldId="287"/>
            <ac:spMk id="2" creationId="{D8C5A104-4BC4-4687-A46D-2BC912FC2043}"/>
          </ac:spMkLst>
        </pc:spChg>
        <pc:spChg chg="mod">
          <ac:chgData name="Mustafa Daraghmeh" userId="ea93e66c-e61c-46e4-b01e-ea88c1881593" providerId="ADAL" clId="{6501861A-DB8D-408F-B35C-41E9144E452E}" dt="2020-09-19T03:26:28.813" v="1379" actId="113"/>
          <ac:spMkLst>
            <pc:docMk/>
            <pc:sldMk cId="222116216" sldId="287"/>
            <ac:spMk id="3" creationId="{A52B1358-4C20-416B-AA28-5C4F5AD23CEF}"/>
          </ac:spMkLst>
        </pc:spChg>
        <pc:picChg chg="add del mod">
          <ac:chgData name="Mustafa Daraghmeh" userId="ea93e66c-e61c-46e4-b01e-ea88c1881593" providerId="ADAL" clId="{6501861A-DB8D-408F-B35C-41E9144E452E}" dt="2020-09-19T15:13:59.998" v="2041" actId="22"/>
          <ac:picMkLst>
            <pc:docMk/>
            <pc:sldMk cId="222116216" sldId="287"/>
            <ac:picMk id="5" creationId="{906713AD-45F4-4CED-B851-087A23E7F863}"/>
          </ac:picMkLst>
        </pc:picChg>
        <pc:picChg chg="add mod">
          <ac:chgData name="Mustafa Daraghmeh" userId="ea93e66c-e61c-46e4-b01e-ea88c1881593" providerId="ADAL" clId="{6501861A-DB8D-408F-B35C-41E9144E452E}" dt="2020-09-19T15:14:15.209" v="2045" actId="1076"/>
          <ac:picMkLst>
            <pc:docMk/>
            <pc:sldMk cId="222116216" sldId="287"/>
            <ac:picMk id="7" creationId="{8F6B9EE1-29C4-4CAD-B2DA-B8E39DEE688A}"/>
          </ac:picMkLst>
        </pc:picChg>
      </pc:sldChg>
      <pc:sldChg chg="addSp delSp modSp add mod ord">
        <pc:chgData name="Mustafa Daraghmeh" userId="ea93e66c-e61c-46e4-b01e-ea88c1881593" providerId="ADAL" clId="{6501861A-DB8D-408F-B35C-41E9144E452E}" dt="2020-09-19T03:23:58.358" v="1360" actId="113"/>
        <pc:sldMkLst>
          <pc:docMk/>
          <pc:sldMk cId="3587387743" sldId="288"/>
        </pc:sldMkLst>
        <pc:spChg chg="mod">
          <ac:chgData name="Mustafa Daraghmeh" userId="ea93e66c-e61c-46e4-b01e-ea88c1881593" providerId="ADAL" clId="{6501861A-DB8D-408F-B35C-41E9144E452E}" dt="2020-09-19T03:23:58.358" v="1360" actId="113"/>
          <ac:spMkLst>
            <pc:docMk/>
            <pc:sldMk cId="3587387743" sldId="288"/>
            <ac:spMk id="2" creationId="{216BE7F5-5740-4BC9-AF01-19184BA8BA66}"/>
          </ac:spMkLst>
        </pc:spChg>
        <pc:spChg chg="mod">
          <ac:chgData name="Mustafa Daraghmeh" userId="ea93e66c-e61c-46e4-b01e-ea88c1881593" providerId="ADAL" clId="{6501861A-DB8D-408F-B35C-41E9144E452E}" dt="2020-09-19T03:23:55.261" v="1359" actId="113"/>
          <ac:spMkLst>
            <pc:docMk/>
            <pc:sldMk cId="3587387743" sldId="288"/>
            <ac:spMk id="3" creationId="{476C1D5A-57EE-4756-84C1-68114576FD6E}"/>
          </ac:spMkLst>
        </pc:spChg>
        <pc:picChg chg="del">
          <ac:chgData name="Mustafa Daraghmeh" userId="ea93e66c-e61c-46e4-b01e-ea88c1881593" providerId="ADAL" clId="{6501861A-DB8D-408F-B35C-41E9144E452E}" dt="2020-09-19T03:18:50.285" v="1310" actId="478"/>
          <ac:picMkLst>
            <pc:docMk/>
            <pc:sldMk cId="3587387743" sldId="288"/>
            <ac:picMk id="5" creationId="{CDA24B6E-C02F-425D-A76A-226CB4B9892B}"/>
          </ac:picMkLst>
        </pc:picChg>
        <pc:picChg chg="add mod">
          <ac:chgData name="Mustafa Daraghmeh" userId="ea93e66c-e61c-46e4-b01e-ea88c1881593" providerId="ADAL" clId="{6501861A-DB8D-408F-B35C-41E9144E452E}" dt="2020-09-19T03:19:46.498" v="1321" actId="1076"/>
          <ac:picMkLst>
            <pc:docMk/>
            <pc:sldMk cId="3587387743" sldId="288"/>
            <ac:picMk id="6" creationId="{033EC1B4-5090-4BA6-BEFC-8F1C12A6530A}"/>
          </ac:picMkLst>
        </pc:picChg>
      </pc:sldChg>
      <pc:sldChg chg="addSp modSp new mod">
        <pc:chgData name="Mustafa Daraghmeh" userId="ea93e66c-e61c-46e4-b01e-ea88c1881593" providerId="ADAL" clId="{6501861A-DB8D-408F-B35C-41E9144E452E}" dt="2020-09-19T15:22:07.941" v="2052" actId="14100"/>
        <pc:sldMkLst>
          <pc:docMk/>
          <pc:sldMk cId="1564654022" sldId="289"/>
        </pc:sldMkLst>
        <pc:spChg chg="mod">
          <ac:chgData name="Mustafa Daraghmeh" userId="ea93e66c-e61c-46e4-b01e-ea88c1881593" providerId="ADAL" clId="{6501861A-DB8D-408F-B35C-41E9144E452E}" dt="2020-09-19T03:26:47.949" v="1380"/>
          <ac:spMkLst>
            <pc:docMk/>
            <pc:sldMk cId="1564654022" sldId="289"/>
            <ac:spMk id="2" creationId="{87E2E8A8-BCC2-4906-8368-E770B207FC4C}"/>
          </ac:spMkLst>
        </pc:spChg>
        <pc:spChg chg="mod">
          <ac:chgData name="Mustafa Daraghmeh" userId="ea93e66c-e61c-46e4-b01e-ea88c1881593" providerId="ADAL" clId="{6501861A-DB8D-408F-B35C-41E9144E452E}" dt="2020-09-19T03:27:22.163" v="1390" actId="947"/>
          <ac:spMkLst>
            <pc:docMk/>
            <pc:sldMk cId="1564654022" sldId="289"/>
            <ac:spMk id="3" creationId="{74A0281D-7916-4C73-8B5B-402C9B318BF1}"/>
          </ac:spMkLst>
        </pc:spChg>
        <pc:picChg chg="add mod">
          <ac:chgData name="Mustafa Daraghmeh" userId="ea93e66c-e61c-46e4-b01e-ea88c1881593" providerId="ADAL" clId="{6501861A-DB8D-408F-B35C-41E9144E452E}" dt="2020-09-19T15:22:07.941" v="2052" actId="14100"/>
          <ac:picMkLst>
            <pc:docMk/>
            <pc:sldMk cId="1564654022" sldId="289"/>
            <ac:picMk id="5" creationId="{44FD3323-360A-4C2A-BE02-24B2A518571D}"/>
          </ac:picMkLst>
        </pc:picChg>
      </pc:sldChg>
      <pc:sldChg chg="addSp delSp modSp add mod ord">
        <pc:chgData name="Mustafa Daraghmeh" userId="ea93e66c-e61c-46e4-b01e-ea88c1881593" providerId="ADAL" clId="{6501861A-DB8D-408F-B35C-41E9144E452E}" dt="2020-09-19T03:40:36.508" v="1396" actId="1076"/>
        <pc:sldMkLst>
          <pc:docMk/>
          <pc:sldMk cId="2276192903" sldId="290"/>
        </pc:sldMkLst>
        <pc:spChg chg="mod">
          <ac:chgData name="Mustafa Daraghmeh" userId="ea93e66c-e61c-46e4-b01e-ea88c1881593" providerId="ADAL" clId="{6501861A-DB8D-408F-B35C-41E9144E452E}" dt="2020-09-19T03:24:12.286" v="1362" actId="113"/>
          <ac:spMkLst>
            <pc:docMk/>
            <pc:sldMk cId="2276192903" sldId="290"/>
            <ac:spMk id="2" creationId="{216BE7F5-5740-4BC9-AF01-19184BA8BA66}"/>
          </ac:spMkLst>
        </pc:spChg>
        <pc:picChg chg="add mod">
          <ac:chgData name="Mustafa Daraghmeh" userId="ea93e66c-e61c-46e4-b01e-ea88c1881593" providerId="ADAL" clId="{6501861A-DB8D-408F-B35C-41E9144E452E}" dt="2020-09-19T03:40:36.508" v="1396" actId="1076"/>
          <ac:picMkLst>
            <pc:docMk/>
            <pc:sldMk cId="2276192903" sldId="290"/>
            <ac:picMk id="5" creationId="{36797C89-F0A6-457B-9AD6-577E8EF62CC7}"/>
          </ac:picMkLst>
        </pc:picChg>
        <pc:picChg chg="del">
          <ac:chgData name="Mustafa Daraghmeh" userId="ea93e66c-e61c-46e4-b01e-ea88c1881593" providerId="ADAL" clId="{6501861A-DB8D-408F-B35C-41E9144E452E}" dt="2020-09-19T03:23:30.954" v="1355" actId="478"/>
          <ac:picMkLst>
            <pc:docMk/>
            <pc:sldMk cId="2276192903" sldId="290"/>
            <ac:picMk id="6" creationId="{033EC1B4-5090-4BA6-BEFC-8F1C12A6530A}"/>
          </ac:picMkLst>
        </pc:picChg>
      </pc:sldChg>
      <pc:sldChg chg="addSp delSp modSp add mod">
        <pc:chgData name="Mustafa Daraghmeh" userId="ea93e66c-e61c-46e4-b01e-ea88c1881593" providerId="ADAL" clId="{6501861A-DB8D-408F-B35C-41E9144E452E}" dt="2020-09-19T15:22:46.529" v="2058" actId="1076"/>
        <pc:sldMkLst>
          <pc:docMk/>
          <pc:sldMk cId="3077005876" sldId="291"/>
        </pc:sldMkLst>
        <pc:spChg chg="mod">
          <ac:chgData name="Mustafa Daraghmeh" userId="ea93e66c-e61c-46e4-b01e-ea88c1881593" providerId="ADAL" clId="{6501861A-DB8D-408F-B35C-41E9144E452E}" dt="2020-09-19T03:44:34.693" v="1440" actId="947"/>
          <ac:spMkLst>
            <pc:docMk/>
            <pc:sldMk cId="3077005876" sldId="291"/>
            <ac:spMk id="3" creationId="{476C1D5A-57EE-4756-84C1-68114576FD6E}"/>
          </ac:spMkLst>
        </pc:spChg>
        <pc:spChg chg="add mod">
          <ac:chgData name="Mustafa Daraghmeh" userId="ea93e66c-e61c-46e4-b01e-ea88c1881593" providerId="ADAL" clId="{6501861A-DB8D-408F-B35C-41E9144E452E}" dt="2020-09-19T03:44:25.324" v="1439" actId="14100"/>
          <ac:spMkLst>
            <pc:docMk/>
            <pc:sldMk cId="3077005876" sldId="291"/>
            <ac:spMk id="6" creationId="{B5000E9B-44E3-444A-8C29-44D36A024173}"/>
          </ac:spMkLst>
        </pc:spChg>
        <pc:picChg chg="del">
          <ac:chgData name="Mustafa Daraghmeh" userId="ea93e66c-e61c-46e4-b01e-ea88c1881593" providerId="ADAL" clId="{6501861A-DB8D-408F-B35C-41E9144E452E}" dt="2020-09-19T03:41:30.852" v="1399" actId="478"/>
          <ac:picMkLst>
            <pc:docMk/>
            <pc:sldMk cId="3077005876" sldId="291"/>
            <ac:picMk id="5" creationId="{36797C89-F0A6-457B-9AD6-577E8EF62CC7}"/>
          </ac:picMkLst>
        </pc:picChg>
        <pc:picChg chg="add mod">
          <ac:chgData name="Mustafa Daraghmeh" userId="ea93e66c-e61c-46e4-b01e-ea88c1881593" providerId="ADAL" clId="{6501861A-DB8D-408F-B35C-41E9144E452E}" dt="2020-09-19T15:22:46.529" v="2058" actId="1076"/>
          <ac:picMkLst>
            <pc:docMk/>
            <pc:sldMk cId="3077005876" sldId="291"/>
            <ac:picMk id="5" creationId="{9B40030A-F13A-4BAB-BFF4-363C93E2617C}"/>
          </ac:picMkLst>
        </pc:picChg>
      </pc:sldChg>
      <pc:sldChg chg="addSp delSp modSp new mod ord modNotesTx">
        <pc:chgData name="Mustafa Daraghmeh" userId="ea93e66c-e61c-46e4-b01e-ea88c1881593" providerId="ADAL" clId="{6501861A-DB8D-408F-B35C-41E9144E452E}" dt="2020-09-19T17:55:58.730" v="2159"/>
        <pc:sldMkLst>
          <pc:docMk/>
          <pc:sldMk cId="4210210623" sldId="292"/>
        </pc:sldMkLst>
        <pc:spChg chg="mod">
          <ac:chgData name="Mustafa Daraghmeh" userId="ea93e66c-e61c-46e4-b01e-ea88c1881593" providerId="ADAL" clId="{6501861A-DB8D-408F-B35C-41E9144E452E}" dt="2020-09-19T16:23:27.085" v="2122" actId="21"/>
          <ac:spMkLst>
            <pc:docMk/>
            <pc:sldMk cId="4210210623" sldId="292"/>
            <ac:spMk id="2" creationId="{CBB2D5B0-A77A-46BB-9DBC-C7D90C892783}"/>
          </ac:spMkLst>
        </pc:spChg>
        <pc:spChg chg="del">
          <ac:chgData name="Mustafa Daraghmeh" userId="ea93e66c-e61c-46e4-b01e-ea88c1881593" providerId="ADAL" clId="{6501861A-DB8D-408F-B35C-41E9144E452E}" dt="2020-09-19T16:14:35.798" v="2088" actId="478"/>
          <ac:spMkLst>
            <pc:docMk/>
            <pc:sldMk cId="4210210623" sldId="292"/>
            <ac:spMk id="3" creationId="{09F616E3-DE42-4926-AD0A-AF471DFA4431}"/>
          </ac:spMkLst>
        </pc:spChg>
        <pc:spChg chg="add mod">
          <ac:chgData name="Mustafa Daraghmeh" userId="ea93e66c-e61c-46e4-b01e-ea88c1881593" providerId="ADAL" clId="{6501861A-DB8D-408F-B35C-41E9144E452E}" dt="2020-09-19T16:24:10.056" v="2140" actId="20577"/>
          <ac:spMkLst>
            <pc:docMk/>
            <pc:sldMk cId="4210210623" sldId="292"/>
            <ac:spMk id="11" creationId="{55C24A6B-1FD8-4690-A3DF-BE52F2D1834F}"/>
          </ac:spMkLst>
        </pc:spChg>
        <pc:picChg chg="add mod">
          <ac:chgData name="Mustafa Daraghmeh" userId="ea93e66c-e61c-46e4-b01e-ea88c1881593" providerId="ADAL" clId="{6501861A-DB8D-408F-B35C-41E9144E452E}" dt="2020-09-19T16:20:20.787" v="2111" actId="1076"/>
          <ac:picMkLst>
            <pc:docMk/>
            <pc:sldMk cId="4210210623" sldId="292"/>
            <ac:picMk id="5" creationId="{237874CD-B09C-4965-9E7D-E00261935766}"/>
          </ac:picMkLst>
        </pc:picChg>
        <pc:picChg chg="add mod">
          <ac:chgData name="Mustafa Daraghmeh" userId="ea93e66c-e61c-46e4-b01e-ea88c1881593" providerId="ADAL" clId="{6501861A-DB8D-408F-B35C-41E9144E452E}" dt="2020-09-19T16:20:22.172" v="2112" actId="1076"/>
          <ac:picMkLst>
            <pc:docMk/>
            <pc:sldMk cId="4210210623" sldId="292"/>
            <ac:picMk id="7" creationId="{9542248B-E46E-4244-8975-F20518101C47}"/>
          </ac:picMkLst>
        </pc:picChg>
        <pc:picChg chg="add mod">
          <ac:chgData name="Mustafa Daraghmeh" userId="ea93e66c-e61c-46e4-b01e-ea88c1881593" providerId="ADAL" clId="{6501861A-DB8D-408F-B35C-41E9144E452E}" dt="2020-09-19T16:23:48.443" v="2131" actId="1076"/>
          <ac:picMkLst>
            <pc:docMk/>
            <pc:sldMk cId="4210210623" sldId="292"/>
            <ac:picMk id="9" creationId="{B7D6B268-582B-459E-9E9A-56530833AB56}"/>
          </ac:picMkLst>
        </pc:picChg>
      </pc:sldChg>
      <pc:sldChg chg="addSp delSp modSp new mod modClrScheme chgLayout">
        <pc:chgData name="Mustafa Daraghmeh" userId="ea93e66c-e61c-46e4-b01e-ea88c1881593" providerId="ADAL" clId="{6501861A-DB8D-408F-B35C-41E9144E452E}" dt="2020-09-19T17:45:38.383" v="2155" actId="1076"/>
        <pc:sldMkLst>
          <pc:docMk/>
          <pc:sldMk cId="4247268201" sldId="293"/>
        </pc:sldMkLst>
        <pc:spChg chg="del">
          <ac:chgData name="Mustafa Daraghmeh" userId="ea93e66c-e61c-46e4-b01e-ea88c1881593" providerId="ADAL" clId="{6501861A-DB8D-408F-B35C-41E9144E452E}" dt="2020-09-19T17:40:36.815" v="2143" actId="700"/>
          <ac:spMkLst>
            <pc:docMk/>
            <pc:sldMk cId="4247268201" sldId="293"/>
            <ac:spMk id="2" creationId="{A1BCBBFA-09A5-48B0-AE58-EBE045535C88}"/>
          </ac:spMkLst>
        </pc:spChg>
        <pc:spChg chg="del">
          <ac:chgData name="Mustafa Daraghmeh" userId="ea93e66c-e61c-46e4-b01e-ea88c1881593" providerId="ADAL" clId="{6501861A-DB8D-408F-B35C-41E9144E452E}" dt="2020-09-19T17:40:36.815" v="2143" actId="700"/>
          <ac:spMkLst>
            <pc:docMk/>
            <pc:sldMk cId="4247268201" sldId="293"/>
            <ac:spMk id="3" creationId="{D3BF4AC6-27D6-427E-9779-333B67B25EB6}"/>
          </ac:spMkLst>
        </pc:spChg>
        <pc:spChg chg="add del mod">
          <ac:chgData name="Mustafa Daraghmeh" userId="ea93e66c-e61c-46e4-b01e-ea88c1881593" providerId="ADAL" clId="{6501861A-DB8D-408F-B35C-41E9144E452E}" dt="2020-09-19T17:42:55.187" v="2152" actId="931"/>
          <ac:spMkLst>
            <pc:docMk/>
            <pc:sldMk cId="4247268201" sldId="293"/>
            <ac:spMk id="6" creationId="{0966DE27-6437-4081-84A8-D51347F0214A}"/>
          </ac:spMkLst>
        </pc:spChg>
        <pc:picChg chg="add del mod">
          <ac:chgData name="Mustafa Daraghmeh" userId="ea93e66c-e61c-46e4-b01e-ea88c1881593" providerId="ADAL" clId="{6501861A-DB8D-408F-B35C-41E9144E452E}" dt="2020-09-19T17:42:55.187" v="2152" actId="931"/>
          <ac:picMkLst>
            <pc:docMk/>
            <pc:sldMk cId="4247268201" sldId="293"/>
            <ac:picMk id="5" creationId="{7E518A19-382D-4BF6-B7EA-9CACC5EB9305}"/>
          </ac:picMkLst>
        </pc:picChg>
        <pc:picChg chg="add del mod">
          <ac:chgData name="Mustafa Daraghmeh" userId="ea93e66c-e61c-46e4-b01e-ea88c1881593" providerId="ADAL" clId="{6501861A-DB8D-408F-B35C-41E9144E452E}" dt="2020-09-19T17:42:55.187" v="2152" actId="931"/>
          <ac:picMkLst>
            <pc:docMk/>
            <pc:sldMk cId="4247268201" sldId="293"/>
            <ac:picMk id="8" creationId="{87347BC0-032D-4ECD-B7A7-21542EDC0CF3}"/>
          </ac:picMkLst>
        </pc:picChg>
        <pc:picChg chg="add mod">
          <ac:chgData name="Mustafa Daraghmeh" userId="ea93e66c-e61c-46e4-b01e-ea88c1881593" providerId="ADAL" clId="{6501861A-DB8D-408F-B35C-41E9144E452E}" dt="2020-09-19T17:45:38.383" v="2155" actId="1076"/>
          <ac:picMkLst>
            <pc:docMk/>
            <pc:sldMk cId="4247268201" sldId="293"/>
            <ac:picMk id="9" creationId="{D31BF225-7707-47E0-9E15-348CAD4C42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34F8-CDD3-4151-806E-E53C6F104429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60AF7-16C5-4D0A-BAA0-7D7188FCD24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42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permuta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java-tutorial/#variables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dureka.co/blog/data-types-in-java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In computer science, the analysis of algorithms is a vital part. It is essential to find the most efficient algorithm for solving a problem. 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latin typeface="Lato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In general, it is possible to have many algorithms to solve a problem, but the challenge is to choose the most efficient one.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latin typeface="Lato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The point is, how can we recognize the most efficient algorithm if we have a set of different ones? 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latin typeface="Lato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Here, the concept of space and time complexity of algorithms comes into existence.  Space and time complexity acts as a measurement scale for algorithms. We compare the algorithms based on their space and time complexity.</a:t>
            </a:r>
          </a:p>
          <a:p>
            <a:pPr algn="l" fontAlgn="base"/>
            <a:endParaRPr lang="en-US" b="0" i="0" dirty="0">
              <a:solidFill>
                <a:srgbClr val="0A0A23"/>
              </a:solidFill>
              <a:effectLst/>
              <a:latin typeface="Lato"/>
            </a:endParaRP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In other words, we are looking into an algorithm solution that uses the least amount of the computer's memory and the fastest processing time to solve a problem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933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Exponential Time complexity denotes an algorithm whose growth doubles with each addition to the input data set. </a:t>
            </a:r>
          </a:p>
          <a:p>
            <a:r>
              <a:rPr lang="en-US" dirty="0"/>
              <a:t>If you know of other exponential growth patterns, this works in much the same way. </a:t>
            </a:r>
          </a:p>
          <a:p>
            <a:r>
              <a:rPr lang="en-US" dirty="0"/>
              <a:t>The time complexity starts off very shallow, rising at an ever-increasing rate until the end.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98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Factorial time complexity.</a:t>
            </a:r>
          </a:p>
          <a:p>
            <a:endParaRPr lang="en-US" dirty="0"/>
          </a:p>
          <a:p>
            <a:r>
              <a:rPr lang="en-US" dirty="0"/>
              <a:t>If Big O helps us identify the worst-case scenario for our algorithms, O(n!) is the worst of the worst.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Recall that a factorial is the product of the sequence of n integers.</a:t>
            </a:r>
          </a:p>
          <a:p>
            <a:endParaRPr lang="en-US" dirty="0"/>
          </a:p>
          <a:p>
            <a:r>
              <a:rPr lang="en-US" dirty="0"/>
              <a:t>For example, the factorial of 5, is: </a:t>
            </a:r>
            <a:r>
              <a:rPr lang="en-CA" dirty="0"/>
              <a:t>5 * 4 * 3 * 2 * 1 = 120</a:t>
            </a:r>
          </a:p>
          <a:p>
            <a:endParaRPr lang="en-CA" dirty="0"/>
          </a:p>
          <a:p>
            <a:r>
              <a:rPr lang="en-US" b="0" i="0" dirty="0">
                <a:effectLst/>
                <a:latin typeface="Merriweather"/>
              </a:rPr>
              <a:t>We will find ourselves writing algorithms with factorial time complexity when calculating permutations and combinations.</a:t>
            </a:r>
            <a:endParaRPr lang="en-CA" b="0" i="0" dirty="0">
              <a:effectLst/>
              <a:latin typeface="Merriweather"/>
            </a:endParaRPr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https://www.britannica.com/science/permutation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889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compare two algorithms, the same hardware and software environments must be used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07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'for' statement does not loop, AND</a:t>
            </a:r>
          </a:p>
          <a:p>
            <a:r>
              <a:rPr lang="en-US" dirty="0"/>
              <a:t>Condition 'j&lt;=n' is always 'true’, AND</a:t>
            </a:r>
          </a:p>
          <a:p>
            <a:r>
              <a:rPr lang="en-US" dirty="0"/>
              <a:t>The value changed at 'j++' is never used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627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What is Space Complexity?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Space complexity is the </a:t>
            </a:r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total amount of memory space used by an algorithm/program including the space of input values for execution</a:t>
            </a: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So to find space complexity, it is enough to calculate the space occupied by the variables used in an algorithm/program.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But often, people confuse Space complexity with Auxiliary space.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Auxiliary space is just a temporary or extra space and it is not the same as space complexity.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In simpler terms,</a:t>
            </a:r>
          </a:p>
          <a:p>
            <a:pPr algn="l"/>
            <a:r>
              <a:rPr lang="en-US" b="1" dirty="0">
                <a:effectLst/>
              </a:rPr>
              <a:t>Space Complexity = Auxiliary space + Space use by input values</a:t>
            </a:r>
            <a:b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</a:b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﻿Important Note: </a:t>
            </a: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The best algorithm/program should have the lease space complexity.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The lesser the space used, the faster it executes.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</a:b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Why do you need to calculate space complexity?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Similar to Time Complexity, Space complexity also plays a crucial role in determining the efficiency of an algorithm/program.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If an algorithm takes up a lot of time, you can still wait, run/execute it to get the desired output.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But, </a:t>
            </a:r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if a program takes up a lot of memory space, the compiler will not let you run it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l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6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Primitive Data Types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Data types in Java are classified into 4 aspects as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 int, float, character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and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Boolean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. But, in general, there are 8 data types. As shown in the figure:</a:t>
            </a:r>
          </a:p>
          <a:p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You can refer to the figure to understand the different data types with respect to the memory allocated to them.</a:t>
            </a:r>
          </a:p>
          <a:p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byte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is an 8-bit signed two’s complement integer. It stores whole numbers that lie between -128 to 127. A byte data type is helpful for saving memory in large amounts.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long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is a 64-bit two’s complement integer. By default, the size of a long data type is 64 bit and its value ranges from -2</a:t>
            </a:r>
            <a:r>
              <a:rPr lang="en-US" b="0" i="0" baseline="30000" dirty="0">
                <a:solidFill>
                  <a:srgbClr val="4A4A4A"/>
                </a:solidFill>
                <a:effectLst/>
                <a:latin typeface="Open Sans"/>
              </a:rPr>
              <a:t>63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to 2</a:t>
            </a:r>
            <a:r>
              <a:rPr lang="en-US" b="0" i="0" baseline="30000" dirty="0">
                <a:solidFill>
                  <a:srgbClr val="4A4A4A"/>
                </a:solidFill>
                <a:effectLst/>
                <a:latin typeface="Open Sans"/>
              </a:rPr>
              <a:t>63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-1.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short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is greater than byte in terms of size and less than an integer. It stores the value that ranges from -32,768 to 32,767. The default size of this data type: 2 bytes.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int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can store whole numbers from -2,147,483,648 to 2,147,483,647. Generally, int is the preferred data type when you create </a:t>
            </a:r>
            <a:r>
              <a:rPr lang="en-US" b="0" i="0" u="none" strike="noStrike" dirty="0">
                <a:solidFill>
                  <a:srgbClr val="007BFF"/>
                </a:solidFill>
                <a:effectLst/>
                <a:latin typeface="Open Sans"/>
                <a:hlinkClick r:id="rId3"/>
              </a:rPr>
              <a:t>variables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with a numeric value.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float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can store fractional numbers from 3.4e−038 to 3.4e+038. Note that you should end the value with an “f”.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double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can store fractional numbers from 1.7e−308 to 1.7e+308. Note that you should end the value with a “d”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char data type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 is used to store a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single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character. The character must be enclosed within single quotes, you can also use ASCII values to display certain characters.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A </a:t>
            </a:r>
            <a:r>
              <a:rPr lang="en-US" b="1" i="0" dirty="0" err="1">
                <a:solidFill>
                  <a:srgbClr val="4A4A4A"/>
                </a:solidFill>
                <a:effectLst/>
                <a:latin typeface="Open Sans"/>
              </a:rPr>
              <a:t>boolean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 data type 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comprises of a bit of information and can store only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true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or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false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values. This data type is used to track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true/false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 </a:t>
            </a:r>
            <a:r>
              <a:rPr lang="en-US" b="1" i="0" dirty="0">
                <a:solidFill>
                  <a:srgbClr val="4A4A4A"/>
                </a:solidFill>
                <a:effectLst/>
                <a:latin typeface="Open Sans"/>
              </a:rPr>
              <a:t>conditions</a:t>
            </a:r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.</a:t>
            </a:r>
          </a:p>
          <a:p>
            <a:pPr algn="l"/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Open Sans"/>
              </a:rPr>
              <a:t>Refer to the following link to show online 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https://www.edureka.co/blog/data-types-in-java/</a:t>
            </a:r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l"/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pPr algn="l"/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4A4A4A"/>
              </a:solidFill>
              <a:effectLst/>
              <a:latin typeface="Open San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00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Explanation: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In this program, 3 integer variables are used.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The size of the integer data type is 2 or 4 bytes which depends on the compiler.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Now, lets assume the size as 4 bytes. So, the total space occupied by the given program is 4 * 3 = 12 bytes.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Since no additional variables are used, no extra space is required.</a:t>
            </a:r>
          </a:p>
          <a:p>
            <a:pPr algn="just"/>
            <a:r>
              <a:rPr lang="en-US" b="0" dirty="0">
                <a:effectLst/>
              </a:rPr>
              <a:t>Hence, </a:t>
            </a:r>
            <a:r>
              <a:rPr lang="en-US" b="1" dirty="0">
                <a:effectLst/>
              </a:rPr>
              <a:t>space complexity for the given program is O(1), or constant.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333333"/>
                </a:solidFill>
                <a:effectLst/>
                <a:latin typeface="Nunito Sans"/>
              </a:rPr>
              <a:t>Constant Space Complexity occurs when the program doesn’t contain any loops, recursive functions or call to any other functions.</a:t>
            </a:r>
            <a:endParaRPr lang="en-CA" sz="1200" b="1" dirty="0"/>
          </a:p>
          <a:p>
            <a:pPr algn="just"/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4159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Explanation: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In the given code, the array consists of n integer elements. So, the space occupied by the array is 4 * n.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Also we have integer variables such as n,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Nunito Sans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 and sum.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Assuming 4 bytes for each variable, the total space occupied by the program is 4n + 12 bytes.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Since the highest order of n in the equation 4n + 12 is n, so </a:t>
            </a:r>
            <a:r>
              <a:rPr lang="en-US" b="1" i="0" dirty="0">
                <a:solidFill>
                  <a:srgbClr val="333333"/>
                </a:solidFill>
                <a:effectLst/>
                <a:latin typeface="Nunito Sans"/>
              </a:rPr>
              <a:t>the space complexity is O(n) or linear.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558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There are three main notations that can be used to represent the algorithms complexity; Big Oh, </a:t>
            </a:r>
            <a:r>
              <a:rPr lang="en-US" b="1" i="0" dirty="0">
                <a:solidFill>
                  <a:srgbClr val="222222"/>
                </a:solidFill>
                <a:effectLst/>
                <a:latin typeface="inherit"/>
              </a:rPr>
              <a:t>Omega, and theta n</a:t>
            </a:r>
            <a:r>
              <a:rPr lang="en-US" b="1" dirty="0"/>
              <a:t>otations: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Ο (Big Oh) Notation</a:t>
            </a:r>
            <a:r>
              <a:rPr lang="en-US" dirty="0"/>
              <a:t> describes the worst-case scenario </a:t>
            </a:r>
            <a:r>
              <a:rPr lang="en-US" dirty="0" err="1"/>
              <a:t>i.e</a:t>
            </a:r>
            <a:r>
              <a:rPr lang="en-US" dirty="0"/>
              <a:t> the longest amount of time taken to execute the program.</a:t>
            </a:r>
          </a:p>
          <a:p>
            <a:pPr marL="228600" indent="-2286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inherit"/>
              </a:rPr>
              <a:t>Ω (Omega) Notation</a:t>
            </a:r>
            <a:r>
              <a:rPr lang="en-US" b="1" i="0" dirty="0">
                <a:solidFill>
                  <a:srgbClr val="222222"/>
                </a:solidFill>
                <a:effectLst/>
                <a:latin typeface="Raleway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describes the </a:t>
            </a:r>
            <a:r>
              <a:rPr lang="en-US" b="1" i="0" dirty="0">
                <a:solidFill>
                  <a:srgbClr val="111111"/>
                </a:solidFill>
                <a:effectLst/>
                <a:latin typeface="inherit"/>
              </a:rPr>
              <a:t>best-case scenario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 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aleway"/>
              </a:rPr>
              <a:t>i.e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 the best amount of time taken to execute the program.</a:t>
            </a:r>
          </a:p>
          <a:p>
            <a:pPr marL="228600" indent="-228600" algn="l" fontAlgn="base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inherit"/>
              </a:rPr>
              <a:t>θ (theta) Notation</a:t>
            </a:r>
            <a:r>
              <a:rPr lang="en-US" b="1" i="0" dirty="0">
                <a:solidFill>
                  <a:srgbClr val="222222"/>
                </a:solidFill>
                <a:effectLst/>
                <a:latin typeface="Raleway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describes the both </a:t>
            </a:r>
            <a:r>
              <a:rPr lang="en-US" b="1" i="0" dirty="0">
                <a:solidFill>
                  <a:srgbClr val="111111"/>
                </a:solidFill>
                <a:effectLst/>
                <a:latin typeface="inherit"/>
              </a:rPr>
              <a:t>best case scenario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 and </a:t>
            </a:r>
            <a:r>
              <a:rPr lang="en-US" b="1" i="0" dirty="0">
                <a:solidFill>
                  <a:srgbClr val="111111"/>
                </a:solidFill>
                <a:effectLst/>
                <a:latin typeface="inherit"/>
              </a:rPr>
              <a:t>worst-case scenario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  of a program running time (</a:t>
            </a:r>
            <a:r>
              <a:rPr lang="en-US" b="1" i="0" dirty="0">
                <a:solidFill>
                  <a:srgbClr val="111111"/>
                </a:solidFill>
                <a:effectLst/>
                <a:latin typeface="Raleway"/>
              </a:rPr>
              <a:t>Average Case</a:t>
            </a:r>
            <a:r>
              <a:rPr lang="en-US" b="0" i="0" dirty="0">
                <a:solidFill>
                  <a:srgbClr val="111111"/>
                </a:solidFill>
                <a:effectLst/>
                <a:latin typeface="Raleway"/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73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18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complexity of an algorithm quantifies the amount of time taken by an algorithm.</a:t>
            </a:r>
          </a:p>
          <a:p>
            <a:endParaRPr lang="en-US" dirty="0"/>
          </a:p>
          <a:p>
            <a:r>
              <a:rPr lang="en-US" dirty="0"/>
              <a:t>We can have three cases to analyze an algorithm: </a:t>
            </a:r>
          </a:p>
          <a:p>
            <a:pPr marL="971550" lvl="1" indent="-514350">
              <a:buAutoNum type="arabicParenR"/>
            </a:pPr>
            <a:r>
              <a:rPr lang="en-US" dirty="0"/>
              <a:t>Worst Case: Calculate upper bound on running time of an algorithm.</a:t>
            </a:r>
          </a:p>
          <a:p>
            <a:pPr marL="971550" lvl="1" indent="-514350">
              <a:buAutoNum type="arabicParenR"/>
            </a:pPr>
            <a:r>
              <a:rPr lang="en-US" dirty="0"/>
              <a:t>Average Case: Take all possible inputs and calculate computing time for all the inputs.</a:t>
            </a:r>
          </a:p>
          <a:p>
            <a:pPr marL="971550" lvl="1" indent="-514350">
              <a:buAutoNum type="arabicParenR"/>
            </a:pPr>
            <a:r>
              <a:rPr lang="en-US" dirty="0"/>
              <a:t>Best Case: Calculate lower bound on running time of an algorithm.</a:t>
            </a: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of the times, we do worst case analysis to analyze algorithms.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average case analysis is not easy to do in most of the practical cases and it is rarely done.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Best-case analysis is bogus. Guaranteeing a lower bound on an algorithm doesn’t provide any information.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51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complexity of a function (or set of statements) is considered as O(1), If it doesn’t contain loop, recursion and call to any other nonconstant time function. </a:t>
            </a:r>
          </a:p>
          <a:p>
            <a:endParaRPr lang="en-US" dirty="0"/>
          </a:p>
          <a:p>
            <a:r>
              <a:rPr lang="en-US" dirty="0"/>
              <a:t>Clearly, it doesn't matter what n is in this function. </a:t>
            </a:r>
          </a:p>
          <a:p>
            <a:r>
              <a:rPr lang="en-US" dirty="0"/>
              <a:t>This function takes a constant amount of time to run.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It's not dependent on the size of n. Even if it takes 4 times as long to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denote constant time algorithms as: O(1).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O(2), O(3) or even O(1000) would mean the same thing.</a:t>
            </a:r>
          </a:p>
          <a:p>
            <a:r>
              <a:rPr lang="en-US" dirty="0"/>
              <a:t>We don't care about exactly how long it takes to run, only that it takes constant time.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66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Time Complexity of a loop is considered as O(Log n) if the loop variables is divided / multiplied by a constant amount.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Constant time algorithms are (asymptotically) the fastest. </a:t>
            </a: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Logarithmic time is the next fastest.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One common example of a logarithmic time algorithm is the binary search algorithm.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https://en.wikipedia.org/wiki/Binary_search_algorithm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https://www.javaguides.net/2018/09/binary-search-algorithm-in-java.html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60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Time Complexity of a loop is considered as O(n) if the loop variables is incremented / decremented by a constant amount. </a:t>
            </a:r>
          </a:p>
          <a:p>
            <a:endParaRPr lang="en-CA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Linear Time Complexity describes an algorithm or program whose complexity will grow in direct proportion to the size of the input data. 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medium-content-serif-font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medium-content-serif-font"/>
              </a:rPr>
              <a:t>As a rule of thumb, it is best to try and keep your functions running below or within this range of time-complexity, but obviously it won’t always be possible.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04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 is the next </a:t>
            </a:r>
            <a:r>
              <a:rPr lang="en-US"/>
              <a:t>class algorithms complexity</a:t>
            </a:r>
            <a:r>
              <a:rPr lang="en-US" dirty="0"/>
              <a:t>. The running time grows in proportion to n log n of the input.</a:t>
            </a:r>
          </a:p>
          <a:p>
            <a:endParaRPr lang="en-US" dirty="0"/>
          </a:p>
          <a:p>
            <a:r>
              <a:rPr lang="en-US" dirty="0"/>
              <a:t>For example, if the n is 8, then this function will run 8 * log(8) = 8 * 3 = 24 times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008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Next up we've got polynomial time algorithms. These algorithms are even slower than 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n log n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 algorithms.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The term polynomial is a general term which contains quadratic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 (n</a:t>
            </a:r>
            <a:r>
              <a:rPr lang="en-US" b="0" i="1" baseline="30000" dirty="0">
                <a:solidFill>
                  <a:srgbClr val="333333"/>
                </a:solidFill>
                <a:effectLst/>
                <a:latin typeface="raleway"/>
              </a:rPr>
              <a:t>2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, cubic 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(n</a:t>
            </a:r>
            <a:r>
              <a:rPr lang="en-US" b="0" i="1" baseline="30000" dirty="0">
                <a:solidFill>
                  <a:srgbClr val="333333"/>
                </a:solidFill>
                <a:effectLst/>
                <a:latin typeface="raleway"/>
              </a:rPr>
              <a:t>3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, quartic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 (n</a:t>
            </a:r>
            <a:r>
              <a:rPr lang="en-US" b="0" i="1" baseline="30000" dirty="0">
                <a:solidFill>
                  <a:srgbClr val="333333"/>
                </a:solidFill>
                <a:effectLst/>
                <a:latin typeface="raleway"/>
              </a:rPr>
              <a:t>4</a:t>
            </a:r>
            <a:r>
              <a:rPr lang="en-US" b="0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, etc. functions.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What's important to know is that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 O(n</a:t>
            </a:r>
            <a:r>
              <a:rPr lang="en-US" b="1" i="1" baseline="30000" dirty="0">
                <a:solidFill>
                  <a:srgbClr val="333333"/>
                </a:solidFill>
                <a:effectLst/>
                <a:latin typeface="raleway"/>
              </a:rPr>
              <a:t>2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 is faster than 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O(n</a:t>
            </a:r>
            <a:r>
              <a:rPr lang="en-US" b="1" i="1" baseline="30000" dirty="0">
                <a:solidFill>
                  <a:srgbClr val="333333"/>
                </a:solidFill>
                <a:effectLst/>
                <a:latin typeface="raleway"/>
              </a:rPr>
              <a:t>3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 which is faster than 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O(n</a:t>
            </a:r>
            <a:r>
              <a:rPr lang="en-US" b="1" i="1" baseline="30000" dirty="0">
                <a:solidFill>
                  <a:srgbClr val="333333"/>
                </a:solidFill>
                <a:effectLst/>
                <a:latin typeface="raleway"/>
              </a:rPr>
              <a:t>4</a:t>
            </a:r>
            <a:r>
              <a:rPr lang="en-US" b="1" i="1" dirty="0">
                <a:solidFill>
                  <a:srgbClr val="333333"/>
                </a:solidFill>
                <a:effectLst/>
                <a:latin typeface="raleway"/>
              </a:rPr>
              <a:t>)</a:t>
            </a:r>
            <a:r>
              <a:rPr lang="en-US" b="1" i="0" dirty="0">
                <a:solidFill>
                  <a:srgbClr val="333333"/>
                </a:solidFill>
                <a:effectLst/>
                <a:latin typeface="raleway"/>
              </a:rPr>
              <a:t>, etc.</a:t>
            </a:r>
            <a:endParaRPr lang="en-US" b="0" i="0" dirty="0">
              <a:solidFill>
                <a:srgbClr val="333333"/>
              </a:solidFill>
              <a:effectLst/>
              <a:latin typeface="raleway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60AF7-16C5-4D0A-BAA0-7D7188FCD24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7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CB8B-42F8-4AFE-B29A-286F7C151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B4EB9-AC35-480C-B188-39F11530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5D5CF-0A09-4268-B89E-94928C1D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A831-4581-49A4-8B66-BA53BD55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D774-2489-4F2D-ADC3-934A6625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10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F43-5C3B-48DE-B98E-22F0D84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A62AE-2338-44A4-9304-D6D99EFA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50CD-EDED-4343-B6C4-6886BC7F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19B2-0D84-43EB-B830-C17F7823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3CFF-A10E-40FE-9516-ECE319AE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0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1DA99-5A87-48B2-91F8-2D9B6825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99C9A-9D0B-426B-9CE9-AADEBE3C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6996C-2885-4595-937C-6025CF71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A01D4-DAA2-4388-BFD9-4018E561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E639-77C2-4056-A20F-D366A20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00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4DEF-3E17-44A0-A9D5-28BB8DC8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8F42-78FA-43B1-A9E7-D236CD00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5F36-D3B6-456F-A869-13E120955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728C-394A-47F9-B76F-23637296B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B2FD-F0E3-47F6-9640-DAF2F8AB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20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73DC-9ED9-48CD-8900-934AB95C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8EC6A-00BF-4A5B-8443-ED87530D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1B05-D05C-4413-9796-5B3AAF5B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2645-4567-4456-B6B0-2F639B8C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3247-B002-4CF8-A423-1549D907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4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890C-293F-42D1-8A0F-3AA662DB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F17-C019-42B6-9243-32E5C3FB1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69F2-8B01-4DAE-99E0-68CC90EB2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1279F-5663-4364-9E37-1C8B899F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91A33-6C93-4DDD-8307-3F0C62C6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6A0C1-70D6-4C78-A208-1B59FA77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79A6-1DE9-4870-81B8-48EDD685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13B27-F060-4379-B04C-79DE4F6A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518A-DD74-4E63-A9A0-9BBAEF372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AD5C4-BF29-4A08-844F-99FBF4D9C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E9E11-28FB-4E3D-A54E-5A393E88E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702D0-5D48-4255-A294-6B9FADAF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9B1B0-F4FF-4412-BD4C-546C505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507BF-A935-4B05-B863-BE908094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82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B36F-E62A-441B-A369-4574B113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4B5EE-C8A3-4B16-BB41-DC09368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18A26-1050-4C3A-B17F-0B8D08D8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C33D0-C059-438C-B0FD-8C309C45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22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08C0B-6960-4EC8-BD92-A6D018B0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318C6-05B7-4A47-BBEE-2758BF44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9249A-0A09-43C2-B8C9-C316AF45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77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29B3-79EF-4DDE-8906-23C2378A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E074-294D-4AD9-9DE6-57EFC83B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6B63-2516-4FB2-B386-BAE32F74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BA8B-6E1B-4A72-8C37-2256F7EA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7ED3-AD16-4D57-9A80-4BA69E56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A1E0C-7DAE-4EB2-ACF6-CBA0A5CB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15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36B9-7FDB-4118-8FA8-D38E9470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A5AC4-96FA-44FB-903B-90767B7B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DAA88-35B6-48B2-98BF-B40CDBE3D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D971-18EE-4D04-A343-77AACE29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6AA3-B9CF-4AC0-8E97-1F3542E0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7583-D33E-42E3-B5D7-28C5409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14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7CF2C-E937-456F-A1F1-71042A8B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1CCBF-AF32-41D4-9FB2-BCADE396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6C13C-8A32-4F34-89D5-664B71A9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9D16-89E6-4E4C-BAAE-6BD2861A87EF}" type="datetimeFigureOut">
              <a:rPr lang="en-CA" smtClean="0"/>
              <a:t>2020-09-19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2B145-7488-4F22-8521-13122EFB6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D876-4FB8-488B-A5D2-A187C1B3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6F21-DDCC-4075-8A19-A3A0D8F549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98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9BC3-1DA7-45BF-AFF8-69427FA1D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A" b="1" dirty="0"/>
              <a:t>Analysis of Algorithms</a:t>
            </a:r>
            <a:br>
              <a:rPr lang="en-CA" b="1" dirty="0"/>
            </a:br>
            <a:r>
              <a:rPr lang="en-CA" sz="4900" b="1" dirty="0"/>
              <a:t>Tutorial #2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A93CB-9378-4085-B1A6-E2460867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08287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Mustafa Daraghmeh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1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A9ED-44F1-4105-8277-7810976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Linear Time Complexity – O(n)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E2AC34-535B-424A-A354-3E6379CD2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15" y="2080339"/>
            <a:ext cx="8707210" cy="384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FB4-301E-4883-AA7D-53C3F30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N Log N Time Complexity </a:t>
            </a:r>
            <a:r>
              <a:rPr lang="en-CA" b="1" dirty="0"/>
              <a:t>– O(n log n)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AA9006E-8C97-4BAA-AAD9-AC5CEE3B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27" y="1780140"/>
            <a:ext cx="825474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45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FB4-301E-4883-AA7D-53C3F30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Polynomial Time Complexity – O(</a:t>
            </a:r>
            <a:r>
              <a:rPr lang="en-CA" b="1" dirty="0" err="1"/>
              <a:t>n</a:t>
            </a:r>
            <a:r>
              <a:rPr lang="en-CA" b="1" baseline="30000" dirty="0" err="1"/>
              <a:t>P</a:t>
            </a:r>
            <a:r>
              <a:rPr lang="en-CA" b="1" dirty="0"/>
              <a:t>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A48A2E6-5FDB-45E0-815B-1D1AE720F1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02"/>
          <a:stretch/>
        </p:blipFill>
        <p:spPr>
          <a:xfrm>
            <a:off x="416906" y="2683563"/>
            <a:ext cx="5818242" cy="3578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5A863-C923-4BFE-923B-13689AD51B7C}"/>
              </a:ext>
            </a:extLst>
          </p:cNvPr>
          <p:cNvSpPr txBox="1"/>
          <p:nvPr/>
        </p:nvSpPr>
        <p:spPr>
          <a:xfrm>
            <a:off x="804334" y="2038397"/>
            <a:ext cx="5043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+mj-lt"/>
              </a:rPr>
              <a:t>Quadratic Time Complexity - O(n</a:t>
            </a:r>
            <a:r>
              <a:rPr lang="en-CA" sz="2400" b="1" baseline="30000" dirty="0">
                <a:latin typeface="+mj-lt"/>
              </a:rPr>
              <a:t>2</a:t>
            </a:r>
            <a:r>
              <a:rPr lang="en-CA" sz="2400" b="1" dirty="0">
                <a:latin typeface="+mj-lt"/>
              </a:rPr>
              <a:t>)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0157C29F-2E50-4BCD-9DD9-59914819E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625" y="2683563"/>
            <a:ext cx="5273737" cy="3578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8AAA1-3528-4057-954F-F0D77A526B0E}"/>
              </a:ext>
            </a:extLst>
          </p:cNvPr>
          <p:cNvSpPr txBox="1"/>
          <p:nvPr/>
        </p:nvSpPr>
        <p:spPr>
          <a:xfrm>
            <a:off x="6893977" y="2114229"/>
            <a:ext cx="5043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+mj-lt"/>
              </a:rPr>
              <a:t>Cubic Time Complexity - O(n</a:t>
            </a:r>
            <a:r>
              <a:rPr lang="en-CA" sz="2400" b="1" baseline="30000" dirty="0">
                <a:latin typeface="+mj-lt"/>
              </a:rPr>
              <a:t>3</a:t>
            </a:r>
            <a:r>
              <a:rPr lang="en-CA" sz="2400" b="1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626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FB4-301E-4883-AA7D-53C3F30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Exponential Time Complexity – O(2</a:t>
            </a:r>
            <a:r>
              <a:rPr lang="en-CA" b="1" baseline="30000" dirty="0"/>
              <a:t>n</a:t>
            </a:r>
            <a:r>
              <a:rPr lang="en-CA" b="1" dirty="0"/>
              <a:t>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4A5D019-060D-4519-AD2E-B7CC3A52F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3" y="2055813"/>
            <a:ext cx="8932173" cy="40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FB4-301E-4883-AA7D-53C3F30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Factorial Time Complexity – O(n!)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2DDB-68C4-497D-892F-02A5D3E13424}"/>
              </a:ext>
            </a:extLst>
          </p:cNvPr>
          <p:cNvGrpSpPr/>
          <p:nvPr/>
        </p:nvGrpSpPr>
        <p:grpSpPr>
          <a:xfrm>
            <a:off x="2756329" y="1631505"/>
            <a:ext cx="6679342" cy="4851431"/>
            <a:chOff x="4667250" y="1690688"/>
            <a:chExt cx="7053606" cy="4816098"/>
          </a:xfrm>
        </p:grpSpPr>
        <p:pic>
          <p:nvPicPr>
            <p:cNvPr id="9" name="Picture 8" descr="A screen shot of a smart phone&#10;&#10;Description automatically generated">
              <a:extLst>
                <a:ext uri="{FF2B5EF4-FFF2-40B4-BE49-F238E27FC236}">
                  <a16:creationId xmlns:a16="http://schemas.microsoft.com/office/drawing/2014/main" id="{CEF6E5A9-0467-4AE5-B144-A1FEFA8DE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250" y="1690688"/>
              <a:ext cx="7053606" cy="481609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7FD9B8-A42C-49E4-891D-88EDE060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01" y="5972704"/>
              <a:ext cx="315384" cy="315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1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D5B0-A77A-46BB-9DBC-C7D90C89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Time Complexity of Algorithms</a:t>
            </a:r>
            <a:endParaRPr lang="en-CA" dirty="0"/>
          </a:p>
        </p:txBody>
      </p:sp>
      <p:pic>
        <p:nvPicPr>
          <p:cNvPr id="5" name="Picture 4" descr="A picture containing photo, table, holding, person&#10;&#10;Description automatically generated">
            <a:extLst>
              <a:ext uri="{FF2B5EF4-FFF2-40B4-BE49-F238E27FC236}">
                <a16:creationId xmlns:a16="http://schemas.microsoft.com/office/drawing/2014/main" id="{237874CD-B09C-4965-9E7D-E00261935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5" y="4474092"/>
            <a:ext cx="5242608" cy="2008363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42248B-E46E-4244-8975-F20518101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99" y="4479302"/>
            <a:ext cx="4850306" cy="201357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D6B268-582B-459E-9E9A-56530833A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515" y="2257807"/>
            <a:ext cx="7494969" cy="2013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C24A6B-1FD8-4690-A3DF-BE52F2D1834F}"/>
              </a:ext>
            </a:extLst>
          </p:cNvPr>
          <p:cNvSpPr txBox="1"/>
          <p:nvPr/>
        </p:nvSpPr>
        <p:spPr>
          <a:xfrm>
            <a:off x="838200" y="1512582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Compute the elapsed time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421021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7F5-5740-4BC9-AF01-19184BA8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Time Complexity Calculation – Problem 1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D5A-57EE-4756-84C1-6811457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3902" cy="738671"/>
          </a:xfrm>
        </p:spPr>
        <p:txBody>
          <a:bodyPr/>
          <a:lstStyle/>
          <a:p>
            <a:r>
              <a:rPr lang="en-US" dirty="0"/>
              <a:t>Write the following function in java and find the time complexity:</a:t>
            </a:r>
            <a:endParaRPr lang="en-CA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24B6E-C02F-425D-A76A-226CB4B98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657" y="2325339"/>
            <a:ext cx="5118685" cy="41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3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A104-4BC4-4687-A46D-2BC912FC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Time Complexity Calculation – Problem 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1358-4C20-416B-AA28-5C4F5AD2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Solution: </a:t>
            </a:r>
            <a:r>
              <a:rPr lang="en-US" dirty="0"/>
              <a:t>Time Complexity O(n). Even though the inner loop is bounded by n, but due to break statement it is executing only once.</a:t>
            </a:r>
            <a:endParaRPr lang="en-CA" dirty="0"/>
          </a:p>
        </p:txBody>
      </p:sp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8F6B9EE1-29C4-4CAD-B2DA-B8E39DEE6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880" y="2910361"/>
            <a:ext cx="8548240" cy="358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7F5-5740-4BC9-AF01-19184BA8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Time Complexity Calculation – Problem 2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D5A-57EE-4756-84C1-6811457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733114"/>
          </a:xfrm>
        </p:spPr>
        <p:txBody>
          <a:bodyPr/>
          <a:lstStyle/>
          <a:p>
            <a:r>
              <a:rPr lang="en-US" dirty="0"/>
              <a:t>Write the following function in java and find the time complexity:</a:t>
            </a:r>
            <a:endParaRPr lang="en-CA" dirty="0"/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033EC1B4-5090-4BA6-BEFC-8F1C12A6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742" y="2693676"/>
            <a:ext cx="9136515" cy="343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8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E8A8-BCC2-4906-8368-E770B207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Time Complexity Calculation – Problem 2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281D-7916-4C73-8B5B-402C9B31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Solution: </a:t>
            </a:r>
            <a:r>
              <a:rPr lang="en-US" dirty="0"/>
              <a:t>Time O(n</a:t>
            </a:r>
            <a:r>
              <a:rPr lang="en-US" baseline="30000" dirty="0"/>
              <a:t>2</a:t>
            </a:r>
            <a:r>
              <a:rPr lang="en-US" dirty="0"/>
              <a:t> log n)</a:t>
            </a:r>
            <a:endParaRPr lang="en-CA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44FD3323-360A-4C2A-BE02-24B2A518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9311"/>
            <a:ext cx="10018425" cy="36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668E-BDC2-4E8E-A522-1EB8BB64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Outlines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5521-AAAE-430A-8A5C-5DA68D35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Complexity Analysis of Algorithms Review</a:t>
            </a:r>
          </a:p>
          <a:p>
            <a:endParaRPr lang="en-CA" b="1" dirty="0"/>
          </a:p>
          <a:p>
            <a:r>
              <a:rPr lang="en-CA" b="1" dirty="0"/>
              <a:t>Calculate Time Complexity</a:t>
            </a:r>
          </a:p>
          <a:p>
            <a:endParaRPr lang="en-CA" b="1" dirty="0"/>
          </a:p>
          <a:p>
            <a:r>
              <a:rPr lang="en-CA" b="1" dirty="0"/>
              <a:t>Calculate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3240889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7F5-5740-4BC9-AF01-19184BA8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Time Complexity Calculation – Problem 3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D5A-57EE-4756-84C1-6811457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733114"/>
          </a:xfrm>
        </p:spPr>
        <p:txBody>
          <a:bodyPr/>
          <a:lstStyle/>
          <a:p>
            <a:r>
              <a:rPr lang="en-US" dirty="0"/>
              <a:t>Write the following function in java and find the time complexity:</a:t>
            </a:r>
            <a:endParaRPr lang="en-CA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36797C89-F0A6-457B-9AD6-577E8EF62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48" y="2693676"/>
            <a:ext cx="8797503" cy="347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9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E7F5-5740-4BC9-AF01-19184BA8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Time Complexity Calculation – Problem 3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1D5A-57EE-4756-84C1-68114576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733114"/>
          </a:xfrm>
        </p:spPr>
        <p:txBody>
          <a:bodyPr>
            <a:normAutofit/>
          </a:bodyPr>
          <a:lstStyle/>
          <a:p>
            <a:r>
              <a:rPr lang="pt-BR" b="1" dirty="0"/>
              <a:t>Solution: </a:t>
            </a:r>
            <a:r>
              <a:rPr lang="pt-BR" dirty="0"/>
              <a:t>Time O(n log</a:t>
            </a:r>
            <a:r>
              <a:rPr lang="pt-BR" baseline="30000" dirty="0"/>
              <a:t>2</a:t>
            </a:r>
            <a:r>
              <a:rPr lang="pt-BR" dirty="0"/>
              <a:t>n)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00E9B-44E3-444A-8C29-44D36A024173}"/>
              </a:ext>
            </a:extLst>
          </p:cNvPr>
          <p:cNvSpPr txBox="1"/>
          <p:nvPr/>
        </p:nvSpPr>
        <p:spPr>
          <a:xfrm>
            <a:off x="3313" y="6202016"/>
            <a:ext cx="53836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Note: log²(n) = (log(n))² = </a:t>
            </a:r>
            <a:r>
              <a:rPr lang="en-CA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(log(n)) × (log(n))</a:t>
            </a:r>
            <a:endParaRPr lang="en-CA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9B40030A-F13A-4BAB-BFF4-363C93E26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91" y="2318033"/>
            <a:ext cx="9759015" cy="36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0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7E00-54C3-4DD5-A753-67D21CEF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Space Complexity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4BD8-477E-4122-AAC1-41B72576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 is Space Complexity?</a:t>
            </a:r>
          </a:p>
          <a:p>
            <a:pPr lvl="1"/>
            <a:r>
              <a:rPr lang="en-US" dirty="0"/>
              <a:t>The total amount of memory space used by an algorithm including the space of input values for execution.</a:t>
            </a:r>
          </a:p>
          <a:p>
            <a:pPr lvl="2"/>
            <a:r>
              <a:rPr lang="en-US" dirty="0"/>
              <a:t>The lesser the space used, the faster it executes.</a:t>
            </a:r>
          </a:p>
          <a:p>
            <a:pPr lvl="2"/>
            <a:endParaRPr lang="en-CA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Why do you need to calculate space complexity?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To determine the efficiency of an algorithm.</a:t>
            </a:r>
          </a:p>
          <a:p>
            <a:pPr lvl="2"/>
            <a:r>
              <a:rPr lang="en-US" dirty="0">
                <a:solidFill>
                  <a:srgbClr val="333333"/>
                </a:solidFill>
                <a:latin typeface="Nunito Sans"/>
              </a:rPr>
              <a:t>Ex, I</a:t>
            </a:r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f a program takes up a lot of memory space, the compiler will not let you run it.</a:t>
            </a:r>
          </a:p>
          <a:p>
            <a:pPr lvl="2"/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How to calculate Space Complexity of an Algorithm?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Nunito Sans"/>
              </a:rPr>
              <a:t>By calculating the space occupied by the variables used in an algorithm.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effectLst/>
              </a:rPr>
              <a:t>Space Complexity = Auxiliary space + Space use by input values</a:t>
            </a:r>
            <a:endParaRPr lang="en-US" b="0" i="0" dirty="0">
              <a:solidFill>
                <a:srgbClr val="333333"/>
              </a:solidFill>
              <a:effectLst/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96874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CA08-7B9E-4054-9B09-8F989E48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The Size of Primitive Data Types</a:t>
            </a:r>
          </a:p>
        </p:txBody>
      </p:sp>
      <p:pic>
        <p:nvPicPr>
          <p:cNvPr id="1026" name="Picture 2" descr="DataTypes - Data types in Java - Edureka">
            <a:extLst>
              <a:ext uri="{FF2B5EF4-FFF2-40B4-BE49-F238E27FC236}">
                <a16:creationId xmlns:a16="http://schemas.microsoft.com/office/drawing/2014/main" id="{2E0D8DD6-38D0-4A62-AC20-79BE13C9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79" y="1512886"/>
            <a:ext cx="9442242" cy="516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0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13D-4B12-4807-929C-F9C77690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Space Complexity calculation through examples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86C6-0A98-4BEE-9BCC-4745579C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1A65-2BAD-43B4-8504-0E8CD8371237}"/>
              </a:ext>
            </a:extLst>
          </p:cNvPr>
          <p:cNvSpPr txBox="1"/>
          <p:nvPr/>
        </p:nvSpPr>
        <p:spPr>
          <a:xfrm>
            <a:off x="838200" y="3376121"/>
            <a:ext cx="2374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Space complexity is </a:t>
            </a:r>
          </a:p>
          <a:p>
            <a:pPr algn="ctr"/>
            <a:r>
              <a:rPr lang="en-US" sz="2000" b="1" dirty="0"/>
              <a:t>O(1), or constant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62183-B765-494E-B0E7-C52E6F9F3B68}"/>
              </a:ext>
            </a:extLst>
          </p:cNvPr>
          <p:cNvSpPr txBox="1"/>
          <p:nvPr/>
        </p:nvSpPr>
        <p:spPr>
          <a:xfrm>
            <a:off x="838201" y="6067497"/>
            <a:ext cx="10293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33333"/>
                </a:solidFill>
                <a:effectLst/>
                <a:latin typeface="Nunito Sans"/>
              </a:rPr>
              <a:t>Constant Space Complexity occurs when the program doesn’t contain any loops, recursive functions or call to any other functions.</a:t>
            </a:r>
            <a:endParaRPr lang="en-CA" sz="2000" b="1" dirty="0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E4903-C42C-413B-B6C4-35C4A505A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690688"/>
            <a:ext cx="7159971" cy="39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9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13D-4B12-4807-929C-F9C77690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Space Complexity calculation through examples</a:t>
            </a:r>
            <a:endParaRPr lang="en-CA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86C6-0A98-4BEE-9BCC-4745579C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A1A65-2BAD-43B4-8504-0E8CD8371237}"/>
              </a:ext>
            </a:extLst>
          </p:cNvPr>
          <p:cNvSpPr txBox="1"/>
          <p:nvPr/>
        </p:nvSpPr>
        <p:spPr>
          <a:xfrm>
            <a:off x="838200" y="3410459"/>
            <a:ext cx="2451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333333"/>
                </a:solidFill>
                <a:latin typeface="Nunito Sans"/>
              </a:rPr>
              <a:t>S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Nunito Sans"/>
              </a:rPr>
              <a:t>pace complexity is</a:t>
            </a:r>
          </a:p>
          <a:p>
            <a:pPr algn="ctr"/>
            <a:r>
              <a:rPr lang="en-US" sz="2000" b="1" i="0" dirty="0">
                <a:solidFill>
                  <a:srgbClr val="333333"/>
                </a:solidFill>
                <a:effectLst/>
                <a:latin typeface="Nunito Sans"/>
              </a:rPr>
              <a:t> O(n) or linear</a:t>
            </a:r>
            <a:endParaRPr lang="en-CA" sz="2000" dirty="0"/>
          </a:p>
        </p:txBody>
      </p:sp>
      <p:pic>
        <p:nvPicPr>
          <p:cNvPr id="4" name="Picture 3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557EF48-0EE6-4C88-AC60-25CBCF37D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1486779"/>
            <a:ext cx="7007346" cy="45552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013DEF-F93A-47C6-9BF1-071CE8422DE1}"/>
              </a:ext>
            </a:extLst>
          </p:cNvPr>
          <p:cNvSpPr txBox="1"/>
          <p:nvPr/>
        </p:nvSpPr>
        <p:spPr>
          <a:xfrm>
            <a:off x="838200" y="6176963"/>
            <a:ext cx="10626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</a:rPr>
              <a:t>Linear space complexity occurs when the program contains any loops.</a:t>
            </a:r>
          </a:p>
        </p:txBody>
      </p:sp>
    </p:spTree>
    <p:extLst>
      <p:ext uri="{BB962C8B-B14F-4D97-AF65-F5344CB8AC3E}">
        <p14:creationId xmlns:p14="http://schemas.microsoft.com/office/powerpoint/2010/main" val="1993899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1BF225-7707-47E0-9E15-348CAD4C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00" y="429073"/>
            <a:ext cx="9923799" cy="59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7B8A-295B-48FA-B15C-F73E280B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 Analysis of Algorithms</a:t>
            </a:r>
            <a:endParaRPr lang="en-CA" b="1" dirty="0"/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80DBFB7-9DD3-4B82-8292-445685B2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82" y="1829445"/>
            <a:ext cx="6784833" cy="40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280C0-FF6D-48BE-B304-B7C5A81CB621}"/>
              </a:ext>
            </a:extLst>
          </p:cNvPr>
          <p:cNvSpPr txBox="1"/>
          <p:nvPr/>
        </p:nvSpPr>
        <p:spPr>
          <a:xfrm>
            <a:off x="3204209" y="6057692"/>
            <a:ext cx="5783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most efficient solution?</a:t>
            </a:r>
            <a:endParaRPr lang="en-CA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6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8A07-E488-4249-A0EB-8E7FF5A5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Complexity Analysis of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9EA0-B045-4D70-A41F-4DE43F12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Analysis of Algorithm</a:t>
            </a:r>
            <a:r>
              <a:rPr lang="en-US" dirty="0"/>
              <a:t>s is the determination of the amount of time, storage and/or other resources necessary to execute an Algorithm.</a:t>
            </a:r>
          </a:p>
          <a:p>
            <a:endParaRPr lang="en-US" dirty="0"/>
          </a:p>
          <a:p>
            <a:r>
              <a:rPr lang="en-US" dirty="0"/>
              <a:t>Analyzing algorithms is called Asymptotic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Asymptotic Analysis </a:t>
            </a:r>
            <a:r>
              <a:rPr lang="en-US" dirty="0"/>
              <a:t>evaluate the performance of an algorithm.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385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CF2B-8734-45F0-ACD9-05E16E88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Asymptotic Notations</a:t>
            </a:r>
          </a:p>
        </p:txBody>
      </p:sp>
      <p:pic>
        <p:nvPicPr>
          <p:cNvPr id="3074" name="Picture 2" descr="Asymtotic notations">
            <a:extLst>
              <a:ext uri="{FF2B5EF4-FFF2-40B4-BE49-F238E27FC236}">
                <a16:creationId xmlns:a16="http://schemas.microsoft.com/office/drawing/2014/main" id="{BEC941F7-3A82-45C9-8B53-61AB79505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"/>
          <a:stretch/>
        </p:blipFill>
        <p:spPr bwMode="auto">
          <a:xfrm>
            <a:off x="1619726" y="1901031"/>
            <a:ext cx="8646962" cy="305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3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C646-B85C-4B1F-9056-168DD1D2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Time Complexity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9FCF-4406-4AAB-89DC-391657CD3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computing time relate to the amount of input?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Is it a linear relation? </a:t>
            </a:r>
          </a:p>
          <a:p>
            <a:endParaRPr lang="en-US" dirty="0"/>
          </a:p>
          <a:p>
            <a:r>
              <a:rPr lang="en-US" dirty="0"/>
              <a:t>Does computing time rise exponentially for the doubling of input?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04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58B33-E75A-4993-A5CE-93521336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99" y="2286000"/>
            <a:ext cx="7025201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CB88A7-9EB9-43CB-8504-EFBB022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Time Complexity of Algorithms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8BB55-BB87-4335-A0BB-F568030BC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438650"/>
          </a:xfrm>
        </p:spPr>
        <p:txBody>
          <a:bodyPr>
            <a:normAutofit/>
          </a:bodyPr>
          <a:lstStyle/>
          <a:p>
            <a:r>
              <a:rPr lang="en-US" dirty="0"/>
              <a:t>Time complexity of an algorithm quantifies the amount of time taken by an algorithm.</a:t>
            </a:r>
          </a:p>
          <a:p>
            <a:endParaRPr lang="en-US" dirty="0"/>
          </a:p>
          <a:p>
            <a:r>
              <a:rPr lang="en-US" b="1" dirty="0"/>
              <a:t>We can consider three cases: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Worst Case (Big O Notation)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Average Case (</a:t>
            </a:r>
            <a:r>
              <a:rPr lang="el-GR" dirty="0"/>
              <a:t>Θ </a:t>
            </a:r>
            <a:r>
              <a:rPr lang="en-CA" dirty="0"/>
              <a:t>Notation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Best Case (</a:t>
            </a:r>
            <a:r>
              <a:rPr lang="el-GR" dirty="0"/>
              <a:t>Ω </a:t>
            </a:r>
            <a:r>
              <a:rPr lang="en-CA" dirty="0"/>
              <a:t>Notation</a:t>
            </a:r>
            <a:r>
              <a:rPr lang="en-US" dirty="0"/>
              <a:t>) 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239D-A9B8-4526-AB8A-F8A9BF15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Constant Time Complexity – O(1)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FD90-07E7-455D-AA20-210178CFF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44201" cy="13255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16DD6-87F2-4524-BB24-D57798E7F2A1}"/>
              </a:ext>
            </a:extLst>
          </p:cNvPr>
          <p:cNvSpPr txBox="1"/>
          <p:nvPr/>
        </p:nvSpPr>
        <p:spPr>
          <a:xfrm>
            <a:off x="222386" y="6027003"/>
            <a:ext cx="7904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Note: A loop or recursion that runs a </a:t>
            </a:r>
            <a:r>
              <a:rPr lang="en-US" sz="2400" b="1" cap="all" dirty="0">
                <a:solidFill>
                  <a:srgbClr val="FF0000"/>
                </a:solidFill>
              </a:rPr>
              <a:t>constant number of times </a:t>
            </a:r>
            <a:r>
              <a:rPr lang="en-US" sz="2400" b="1" dirty="0">
                <a:solidFill>
                  <a:srgbClr val="FF0000"/>
                </a:solidFill>
              </a:rPr>
              <a:t>is also considered as O(1)</a:t>
            </a:r>
          </a:p>
        </p:txBody>
      </p:sp>
      <p:pic>
        <p:nvPicPr>
          <p:cNvPr id="14" name="Picture 13" descr="A picture containing sitting, table, computer&#10;&#10;Description automatically generated">
            <a:extLst>
              <a:ext uri="{FF2B5EF4-FFF2-40B4-BE49-F238E27FC236}">
                <a16:creationId xmlns:a16="http://schemas.microsoft.com/office/drawing/2014/main" id="{AC52FBB9-DDBA-4B2D-AEDB-8D07AFE50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0" y="2109584"/>
            <a:ext cx="10218175" cy="28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9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6F9A-7AC0-4E4D-BF04-36A063DF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Logarithmic Time Complexity </a:t>
            </a:r>
            <a:r>
              <a:rPr lang="pt-BR" b="1" dirty="0"/>
              <a:t>– O(log n)</a:t>
            </a:r>
            <a:endParaRPr lang="en-CA" b="1" dirty="0"/>
          </a:p>
        </p:txBody>
      </p:sp>
      <p:pic>
        <p:nvPicPr>
          <p:cNvPr id="7" name="Picture 6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A8289DF3-3209-4423-887D-0C66A6DA2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43" y="1690688"/>
            <a:ext cx="797651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1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C149F443DC7C4B87CBAB23C26F8A63" ma:contentTypeVersion="9" ma:contentTypeDescription="Create a new document." ma:contentTypeScope="" ma:versionID="1bc9cbeb21c97005b5c33c59256e2798">
  <xsd:schema xmlns:xsd="http://www.w3.org/2001/XMLSchema" xmlns:xs="http://www.w3.org/2001/XMLSchema" xmlns:p="http://schemas.microsoft.com/office/2006/metadata/properties" xmlns:ns3="bc1a419f-85ec-4aa9-9a62-baf018b32ea1" targetNamespace="http://schemas.microsoft.com/office/2006/metadata/properties" ma:root="true" ma:fieldsID="72c658aeb71fe4906b38cfd59dffa837" ns3:_="">
    <xsd:import namespace="bc1a419f-85ec-4aa9-9a62-baf018b32e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a419f-85ec-4aa9-9a62-baf018b32e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612AF-BD5D-4BA4-A5E7-AE0F698417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1a419f-85ec-4aa9-9a62-baf018b32e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C3C21-C9AF-4DF7-B3F3-F0C1F48F30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38D50C-2F26-4851-AE6F-608C93B72C21}">
  <ds:schemaRefs>
    <ds:schemaRef ds:uri="bc1a419f-85ec-4aa9-9a62-baf018b32ea1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2307</Words>
  <Application>Microsoft Office PowerPoint</Application>
  <PresentationFormat>Widescreen</PresentationFormat>
  <Paragraphs>222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inherit</vt:lpstr>
      <vt:lpstr>Lato</vt:lpstr>
      <vt:lpstr>medium-content-serif-font</vt:lpstr>
      <vt:lpstr>Merriweather</vt:lpstr>
      <vt:lpstr>Nunito Sans</vt:lpstr>
      <vt:lpstr>Open Sans</vt:lpstr>
      <vt:lpstr>raleway</vt:lpstr>
      <vt:lpstr>raleway</vt:lpstr>
      <vt:lpstr>Office Theme</vt:lpstr>
      <vt:lpstr>Analysis of Algorithms Tutorial #2</vt:lpstr>
      <vt:lpstr>Outlines</vt:lpstr>
      <vt:lpstr>Complexity Analysis of Algorithms</vt:lpstr>
      <vt:lpstr>Complexity Analysis of Algorithms</vt:lpstr>
      <vt:lpstr>Asymptotic Notations</vt:lpstr>
      <vt:lpstr>Time Complexity of Algorithms</vt:lpstr>
      <vt:lpstr>Time Complexity of Algorithms</vt:lpstr>
      <vt:lpstr>Constant Time Complexity – O(1)</vt:lpstr>
      <vt:lpstr>Logarithmic Time Complexity – O(log n)</vt:lpstr>
      <vt:lpstr>Linear Time Complexity – O(n)</vt:lpstr>
      <vt:lpstr>N Log N Time Complexity – O(n log n)</vt:lpstr>
      <vt:lpstr>Polynomial Time Complexity – O(nP)</vt:lpstr>
      <vt:lpstr>Exponential Time Complexity – O(2n)</vt:lpstr>
      <vt:lpstr>Factorial Time Complexity – O(n!)</vt:lpstr>
      <vt:lpstr>Time Complexity of Algorithms</vt:lpstr>
      <vt:lpstr>Time Complexity Calculation – Problem 1</vt:lpstr>
      <vt:lpstr>Time Complexity Calculation – Problem 1</vt:lpstr>
      <vt:lpstr>Time Complexity Calculation – Problem 2</vt:lpstr>
      <vt:lpstr>Time Complexity Calculation – Problem 2</vt:lpstr>
      <vt:lpstr>Time Complexity Calculation – Problem 3</vt:lpstr>
      <vt:lpstr>Time Complexity Calculation – Problem 3</vt:lpstr>
      <vt:lpstr>Space Complexity of Algorithms</vt:lpstr>
      <vt:lpstr>The Size of Primitive Data Types</vt:lpstr>
      <vt:lpstr>Space Complexity calculation through examples</vt:lpstr>
      <vt:lpstr>Space Complexity calculation through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Tutorial #2</dc:title>
  <dc:creator>Mustafa Daraghmeh</dc:creator>
  <cp:lastModifiedBy>bahareh goodarzi</cp:lastModifiedBy>
  <cp:revision>15</cp:revision>
  <dcterms:created xsi:type="dcterms:W3CDTF">2020-09-16T16:09:23Z</dcterms:created>
  <dcterms:modified xsi:type="dcterms:W3CDTF">2020-09-19T23:34:09Z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0x01010023C149F443DC7C4B87CBAB23C26F8A63</vt:lpwstr>
  </property>
</Properties>
</file>