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56" r:id="rId6"/>
    <p:sldId id="258" r:id="rId7"/>
    <p:sldId id="267" r:id="rId8"/>
    <p:sldId id="268" r:id="rId9"/>
    <p:sldId id="270" r:id="rId10"/>
    <p:sldId id="273" r:id="rId11"/>
    <p:sldId id="274" r:id="rId12"/>
    <p:sldId id="275" r:id="rId13"/>
    <p:sldId id="276" r:id="rId14"/>
    <p:sldId id="277" r:id="rId15"/>
    <p:sldId id="282" r:id="rId16"/>
    <p:sldId id="278" r:id="rId17"/>
    <p:sldId id="294" r:id="rId18"/>
    <p:sldId id="295" r:id="rId19"/>
    <p:sldId id="296" r:id="rId20"/>
    <p:sldId id="297" r:id="rId21"/>
    <p:sldId id="298" r:id="rId22"/>
    <p:sldId id="302" r:id="rId23"/>
    <p:sldId id="30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2" autoAdjust="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18317-FC1B-40F8-BA8D-662855925D5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2A5B-8A31-483F-B47A-8A7DC388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22A5B-8A31-483F-B47A-8A7DC3886D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C7D9-6A46-447A-90D2-5F697719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3DFC-E7EE-48B9-9AA9-31A3EF90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2C70-490D-450E-9994-19FF25B6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D908-DFCF-4098-AE3C-BAAAA625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36B7-83F7-46B1-8991-C14C55A3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A2A1-2421-428B-9FC2-2612B89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7991-6E89-42D6-8934-CE779410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5009-E1EE-415C-A71E-3DCFB1D4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9FBF-CF0F-443A-9870-DCCD9F2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41EE-B22B-4789-A747-3E89CDD1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ABAD5-ECB5-44A6-BDFE-66DB91B55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6A9F5-BFE7-4600-A792-EAE50A17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270A-9AA2-476F-AB09-524FE2F5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B837-20AA-4224-8CF7-E2DF69DE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0821-1DCB-4746-BD04-809B1A09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F0-74A6-4FA9-9D8A-721A8982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4702-EA75-4724-AB7C-FC1CCED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B6BB-4EA6-466A-8848-9D481F9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ED89-221D-4A1A-BE43-D0EEB759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97D6-5C04-4F5C-862C-CCB325B4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3C83-DB72-42A1-ACED-3464275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E179-893D-4E80-BD8A-27E8E670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8F14-8193-481E-929D-5526D1FD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F045-C1D1-410A-B253-8EB49C67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323-AF43-496D-95CA-BD407490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BA10-AFF5-4427-8638-468C4475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0F1F-D868-4BA5-A224-83EAC9B73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7F2-D16B-4F58-BAC6-20945527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E279-DABF-49F4-AB46-3279A931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406D-E768-4429-BB1D-CC4E38F1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350E-159E-4C98-BD85-90FED32D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6420-A987-4685-9C1B-59B067DE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2C90-6FA1-4B47-8E41-EBD82065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F8BF-73C9-4BE2-9E4A-5B2B0B2FF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E9F8-FD18-4BA3-972B-771516E2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F014D-ABF3-4DE5-AC32-51AB261E7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59D8-838E-4D4F-90C2-2A916BB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CE6F8-0BC4-49D9-B72D-135CF537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8C4D4-B8B4-4B6E-9E1B-968D0948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90C-93C0-49F8-8584-141164CC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2886C-C99B-4493-B344-AE38FF43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C2994-D8ED-42FE-B48E-6C87562C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7FAC6-E9E8-458D-8B5B-1E14C7E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D7160-13F3-44EE-9EBA-DE885F7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ABDDD-4B0E-4342-BA1F-E623D6E5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C3BC6-4AB4-44EB-9846-37E79559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8EA8-71EF-4074-8C6B-002DAD88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913-180E-429F-B844-2B1AA308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DA96A-7967-4CDD-9AD1-7BCF8C96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C1C5-3E8D-4ECF-8013-F564B4A3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57EA-947E-47B7-9C54-227013EF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963E8-F71B-46D2-8762-4D4587A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C591-9900-494C-82E2-3EF160CC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18385-B93F-42E8-93EA-EAF021E7D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9EEE0-1961-4068-8F46-9AC642BCD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EFEB-32A7-421D-896E-3A9DC3B6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A372-1C8D-4C14-9742-62D3A2B2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1AEC-0D5D-4708-8C23-5A4F4F3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87ED5-3C55-46C4-86A7-E40B37DB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642C-4C2F-4067-97AC-33845D21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B3E6-093B-41F3-9A7A-3988C75D8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DEFB-E51D-4004-9715-30C0C9D0EF0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6E34-AB73-4DF5-ADC7-B1BEC7685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7A67-EDA7-4453-9037-730FA9A1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7AA5-C0F0-4E3F-81B3-A1DF32D2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elight.com/hybrid-quicksor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48B-6B8E-40B0-B1C1-31B69EB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Zoom session 6 COEN 352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35A0-B115-46DB-ADD3-7CCD623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Please check your mic and speaker settings.</a:t>
            </a:r>
          </a:p>
          <a:p>
            <a:r>
              <a:rPr lang="en-US" sz="2000"/>
              <a:t>Stop sync cloud apps such as Dropbox, Onedrive, Box, etc.</a:t>
            </a:r>
          </a:p>
          <a:p>
            <a:r>
              <a:rPr lang="en-US" sz="2000"/>
              <a:t>Bring a cup of tea or coffee to focus on today's tutorial.</a:t>
            </a:r>
          </a:p>
          <a:p>
            <a:r>
              <a:rPr lang="en-US" sz="2000"/>
              <a:t>Thanks for your collaboration.</a:t>
            </a:r>
          </a:p>
          <a:p>
            <a:endParaRPr lang="en-US" sz="2000"/>
          </a:p>
        </p:txBody>
      </p:sp>
      <p:pic>
        <p:nvPicPr>
          <p:cNvPr id="4" name="Picture 4" descr="Render Chibi Kakashi by Marcinha20 | Anime chibi, Chibi, Naruto kakashi">
            <a:extLst>
              <a:ext uri="{FF2B5EF4-FFF2-40B4-BE49-F238E27FC236}">
                <a16:creationId xmlns:a16="http://schemas.microsoft.com/office/drawing/2014/main" id="{DD44B4A0-1816-4603-88C1-6FE4FD48E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E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2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21A1E-D15F-4ACC-A0DF-547069B5412F}"/>
              </a:ext>
            </a:extLst>
          </p:cNvPr>
          <p:cNvSpPr/>
          <p:nvPr/>
        </p:nvSpPr>
        <p:spPr>
          <a:xfrm>
            <a:off x="1719944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4283-FB57-43D4-8DAA-B06BA051CA9A}"/>
              </a:ext>
            </a:extLst>
          </p:cNvPr>
          <p:cNvSpPr/>
          <p:nvPr/>
        </p:nvSpPr>
        <p:spPr>
          <a:xfrm>
            <a:off x="2607548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D1982-DFB3-4519-A22D-B044899DA9B4}"/>
              </a:ext>
            </a:extLst>
          </p:cNvPr>
          <p:cNvSpPr/>
          <p:nvPr/>
        </p:nvSpPr>
        <p:spPr>
          <a:xfrm>
            <a:off x="3495152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E6D16-AAA2-4A39-A780-3623C576A26A}"/>
              </a:ext>
            </a:extLst>
          </p:cNvPr>
          <p:cNvSpPr/>
          <p:nvPr/>
        </p:nvSpPr>
        <p:spPr>
          <a:xfrm>
            <a:off x="8489928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B507B-42A8-4029-92BF-FDB7B8AB8853}"/>
              </a:ext>
            </a:extLst>
          </p:cNvPr>
          <p:cNvSpPr/>
          <p:nvPr/>
        </p:nvSpPr>
        <p:spPr>
          <a:xfrm>
            <a:off x="9494764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6E05D-EDC0-49F2-9F7D-D02F920156D8}"/>
              </a:ext>
            </a:extLst>
          </p:cNvPr>
          <p:cNvSpPr/>
          <p:nvPr/>
        </p:nvSpPr>
        <p:spPr>
          <a:xfrm>
            <a:off x="4089939" y="2323964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6F6D1-50FE-4311-A744-7449480B7467}"/>
              </a:ext>
            </a:extLst>
          </p:cNvPr>
          <p:cNvSpPr/>
          <p:nvPr/>
        </p:nvSpPr>
        <p:spPr>
          <a:xfrm>
            <a:off x="1012974" y="2373471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B5A77-DD3F-456C-84EE-E138841BCF20}"/>
              </a:ext>
            </a:extLst>
          </p:cNvPr>
          <p:cNvSpPr/>
          <p:nvPr/>
        </p:nvSpPr>
        <p:spPr>
          <a:xfrm>
            <a:off x="1900578" y="2373471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F0DAF5-6347-4B18-90A8-621B665D76B0}"/>
              </a:ext>
            </a:extLst>
          </p:cNvPr>
          <p:cNvSpPr txBox="1"/>
          <p:nvPr/>
        </p:nvSpPr>
        <p:spPr>
          <a:xfrm>
            <a:off x="5315537" y="2323964"/>
            <a:ext cx="15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Combining</a:t>
            </a:r>
          </a:p>
        </p:txBody>
      </p:sp>
    </p:spTree>
    <p:extLst>
      <p:ext uri="{BB962C8B-B14F-4D97-AF65-F5344CB8AC3E}">
        <p14:creationId xmlns:p14="http://schemas.microsoft.com/office/powerpoint/2010/main" val="38692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675 0.24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7669 0.240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11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4778 0.247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21A1E-D15F-4ACC-A0DF-547069B5412F}"/>
              </a:ext>
            </a:extLst>
          </p:cNvPr>
          <p:cNvSpPr/>
          <p:nvPr/>
        </p:nvSpPr>
        <p:spPr>
          <a:xfrm>
            <a:off x="1719944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4283-FB57-43D4-8DAA-B06BA051CA9A}"/>
              </a:ext>
            </a:extLst>
          </p:cNvPr>
          <p:cNvSpPr/>
          <p:nvPr/>
        </p:nvSpPr>
        <p:spPr>
          <a:xfrm>
            <a:off x="2607548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D1982-DFB3-4519-A22D-B044899DA9B4}"/>
              </a:ext>
            </a:extLst>
          </p:cNvPr>
          <p:cNvSpPr/>
          <p:nvPr/>
        </p:nvSpPr>
        <p:spPr>
          <a:xfrm>
            <a:off x="3495152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E6D16-AAA2-4A39-A780-3623C576A26A}"/>
              </a:ext>
            </a:extLst>
          </p:cNvPr>
          <p:cNvSpPr/>
          <p:nvPr/>
        </p:nvSpPr>
        <p:spPr>
          <a:xfrm>
            <a:off x="8489928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B507B-42A8-4029-92BF-FDB7B8AB8853}"/>
              </a:ext>
            </a:extLst>
          </p:cNvPr>
          <p:cNvSpPr/>
          <p:nvPr/>
        </p:nvSpPr>
        <p:spPr>
          <a:xfrm>
            <a:off x="9494764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F0DAF5-6347-4B18-90A8-621B665D76B0}"/>
              </a:ext>
            </a:extLst>
          </p:cNvPr>
          <p:cNvSpPr txBox="1"/>
          <p:nvPr/>
        </p:nvSpPr>
        <p:spPr>
          <a:xfrm>
            <a:off x="5315537" y="2323964"/>
            <a:ext cx="15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Combining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21CDA-D6B2-4262-9D14-6BAB4CF20491}"/>
              </a:ext>
            </a:extLst>
          </p:cNvPr>
          <p:cNvSpPr/>
          <p:nvPr/>
        </p:nvSpPr>
        <p:spPr>
          <a:xfrm>
            <a:off x="2191980" y="396724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39C4E-65C9-40EF-A43F-D15E8274AF52}"/>
              </a:ext>
            </a:extLst>
          </p:cNvPr>
          <p:cNvSpPr/>
          <p:nvPr/>
        </p:nvSpPr>
        <p:spPr>
          <a:xfrm>
            <a:off x="2898950" y="396724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8F40C-A536-4C7D-A1A3-A20A4AFF474B}"/>
              </a:ext>
            </a:extLst>
          </p:cNvPr>
          <p:cNvSpPr/>
          <p:nvPr/>
        </p:nvSpPr>
        <p:spPr>
          <a:xfrm>
            <a:off x="3605920" y="396724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B329B-A495-4ED2-B573-75DC737874D5}"/>
              </a:ext>
            </a:extLst>
          </p:cNvPr>
          <p:cNvSpPr txBox="1"/>
          <p:nvPr/>
        </p:nvSpPr>
        <p:spPr>
          <a:xfrm>
            <a:off x="5315536" y="3429000"/>
            <a:ext cx="15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Combining</a:t>
            </a:r>
          </a:p>
        </p:txBody>
      </p:sp>
    </p:spTree>
    <p:extLst>
      <p:ext uri="{BB962C8B-B14F-4D97-AF65-F5344CB8AC3E}">
        <p14:creationId xmlns:p14="http://schemas.microsoft.com/office/powerpoint/2010/main" val="34107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18112 0.46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23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0911 0.466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233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1688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47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17435 0.09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47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17864 0.09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D125E-2E10-2F41-86F4-053D67C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Java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056C53-25C8-414A-8BB8-FFF37451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939048"/>
            <a:ext cx="4638675" cy="2533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94A4B-980E-4F61-B32E-D4D83ECE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464" y="1572111"/>
            <a:ext cx="6134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F84F-56ED-460F-84E0-6F43970A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proof by tracing tree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FB0868-371B-4473-9101-25988FB63DB3}"/>
                  </a:ext>
                </a:extLst>
              </p:cNvPr>
              <p:cNvSpPr txBox="1"/>
              <p:nvPr/>
            </p:nvSpPr>
            <p:spPr>
              <a:xfrm>
                <a:off x="7723572" y="1597980"/>
                <a:ext cx="317086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FB0868-371B-4473-9101-25988FB6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2" y="1597980"/>
                <a:ext cx="3170868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7B55ECA-24C5-4C1D-837B-07920E60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5" y="1856175"/>
            <a:ext cx="5495555" cy="4032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B2608-2FA8-461A-91FD-30EF98199A35}"/>
              </a:ext>
            </a:extLst>
          </p:cNvPr>
          <p:cNvSpPr txBox="1"/>
          <p:nvPr/>
        </p:nvSpPr>
        <p:spPr>
          <a:xfrm>
            <a:off x="143652" y="1935150"/>
            <a:ext cx="522514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BA761D-5FCC-408E-B1CF-C93CF56B4DAE}"/>
              </a:ext>
            </a:extLst>
          </p:cNvPr>
          <p:cNvCxnSpPr/>
          <p:nvPr/>
        </p:nvCxnSpPr>
        <p:spPr>
          <a:xfrm flipH="1">
            <a:off x="489687" y="2121763"/>
            <a:ext cx="258198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F2CC5-881A-4AB4-85E6-C172D33F0366}"/>
              </a:ext>
            </a:extLst>
          </p:cNvPr>
          <p:cNvSpPr txBox="1"/>
          <p:nvPr/>
        </p:nvSpPr>
        <p:spPr>
          <a:xfrm>
            <a:off x="143652" y="2922050"/>
            <a:ext cx="522514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693685-BEFF-4545-A0A2-8E2ACE373432}"/>
              </a:ext>
            </a:extLst>
          </p:cNvPr>
          <p:cNvCxnSpPr>
            <a:cxnSpLocks/>
          </p:cNvCxnSpPr>
          <p:nvPr/>
        </p:nvCxnSpPr>
        <p:spPr>
          <a:xfrm flipH="1">
            <a:off x="489687" y="3108663"/>
            <a:ext cx="11704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C4CEA-EE33-4D0E-89DD-7108680F5589}"/>
              </a:ext>
            </a:extLst>
          </p:cNvPr>
          <p:cNvCxnSpPr/>
          <p:nvPr/>
        </p:nvCxnSpPr>
        <p:spPr>
          <a:xfrm>
            <a:off x="6569471" y="1935150"/>
            <a:ext cx="0" cy="367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2A5FEF-1F3E-49FC-972C-B7F9A97C08EC}"/>
              </a:ext>
            </a:extLst>
          </p:cNvPr>
          <p:cNvSpPr txBox="1"/>
          <p:nvPr/>
        </p:nvSpPr>
        <p:spPr>
          <a:xfrm rot="5400000">
            <a:off x="5779811" y="3453414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The depth of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07B13-7CD7-45D6-A89E-D1D39B9B400B}"/>
                  </a:ext>
                </a:extLst>
              </p:cNvPr>
              <p:cNvSpPr txBox="1"/>
              <p:nvPr/>
            </p:nvSpPr>
            <p:spPr>
              <a:xfrm>
                <a:off x="7032014" y="2760955"/>
                <a:ext cx="515998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input size at each level will be split by two.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level of the tree needs time complexity = n to combine sub-problems.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depth of the tree counted as a logarithmic estimate.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Because each time we divided problems into halves, then the structure of the tree will be binary.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Thus, the depth will be logarithmic of base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Time complexity =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07B13-7CD7-45D6-A89E-D1D39B9B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14" y="2760955"/>
                <a:ext cx="5159986" cy="3477875"/>
              </a:xfrm>
              <a:prstGeom prst="rect">
                <a:avLst/>
              </a:prstGeom>
              <a:blipFill>
                <a:blip r:embed="rId4"/>
                <a:stretch>
                  <a:fillRect l="-1064" t="-1053" r="-709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08013"/>
              </p:ext>
            </p:extLst>
          </p:nvPr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77459"/>
              </p:ext>
            </p:extLst>
          </p:nvPr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5FA36-FAD9-47C5-9A28-5F4FB2D07410}"/>
              </a:ext>
            </a:extLst>
          </p:cNvPr>
          <p:cNvSpPr txBox="1"/>
          <p:nvPr/>
        </p:nvSpPr>
        <p:spPr>
          <a:xfrm>
            <a:off x="1244788" y="3631962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0,15)</a:t>
            </a:r>
          </a:p>
        </p:txBody>
      </p:sp>
    </p:spTree>
    <p:extLst>
      <p:ext uri="{BB962C8B-B14F-4D97-AF65-F5344CB8AC3E}">
        <p14:creationId xmlns:p14="http://schemas.microsoft.com/office/powerpoint/2010/main" val="402415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39468"/>
              </p:ext>
            </p:extLst>
          </p:nvPr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5FA36-FAD9-47C5-9A28-5F4FB2D07410}"/>
              </a:ext>
            </a:extLst>
          </p:cNvPr>
          <p:cNvSpPr txBox="1"/>
          <p:nvPr/>
        </p:nvSpPr>
        <p:spPr>
          <a:xfrm>
            <a:off x="1244788" y="3631962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12C00-2C38-4DD6-B765-F22887586F96}"/>
              </a:ext>
            </a:extLst>
          </p:cNvPr>
          <p:cNvSpPr txBox="1"/>
          <p:nvPr/>
        </p:nvSpPr>
        <p:spPr>
          <a:xfrm>
            <a:off x="1270188" y="400129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0,2)</a:t>
            </a:r>
          </a:p>
        </p:txBody>
      </p:sp>
    </p:spTree>
    <p:extLst>
      <p:ext uri="{BB962C8B-B14F-4D97-AF65-F5344CB8AC3E}">
        <p14:creationId xmlns:p14="http://schemas.microsoft.com/office/powerpoint/2010/main" val="322113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406"/>
              </p:ext>
            </p:extLst>
          </p:nvPr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5FA36-FAD9-47C5-9A28-5F4FB2D07410}"/>
              </a:ext>
            </a:extLst>
          </p:cNvPr>
          <p:cNvSpPr txBox="1"/>
          <p:nvPr/>
        </p:nvSpPr>
        <p:spPr>
          <a:xfrm>
            <a:off x="1244788" y="3631962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5BEA7-ECD4-4A95-A02C-E80602FEEAD5}"/>
              </a:ext>
            </a:extLst>
          </p:cNvPr>
          <p:cNvSpPr txBox="1"/>
          <p:nvPr/>
        </p:nvSpPr>
        <p:spPr>
          <a:xfrm>
            <a:off x="1270188" y="400129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CD72C-F1D9-49D4-8E6E-CF3929D9EDB4}"/>
              </a:ext>
            </a:extLst>
          </p:cNvPr>
          <p:cNvSpPr txBox="1"/>
          <p:nvPr/>
        </p:nvSpPr>
        <p:spPr>
          <a:xfrm>
            <a:off x="1270188" y="4372888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2,15)</a:t>
            </a:r>
          </a:p>
        </p:txBody>
      </p:sp>
    </p:spTree>
    <p:extLst>
      <p:ext uri="{BB962C8B-B14F-4D97-AF65-F5344CB8AC3E}">
        <p14:creationId xmlns:p14="http://schemas.microsoft.com/office/powerpoint/2010/main" val="307996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47056"/>
              </p:ext>
            </p:extLst>
          </p:nvPr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5FA36-FAD9-47C5-9A28-5F4FB2D07410}"/>
              </a:ext>
            </a:extLst>
          </p:cNvPr>
          <p:cNvSpPr txBox="1"/>
          <p:nvPr/>
        </p:nvSpPr>
        <p:spPr>
          <a:xfrm>
            <a:off x="1244788" y="3631962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56B3-2083-4E14-8C92-9F6C818AF52A}"/>
              </a:ext>
            </a:extLst>
          </p:cNvPr>
          <p:cNvSpPr txBox="1"/>
          <p:nvPr/>
        </p:nvSpPr>
        <p:spPr>
          <a:xfrm>
            <a:off x="1270188" y="400129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1CCC-AFA9-4D62-8D98-CAD3E00FC43A}"/>
              </a:ext>
            </a:extLst>
          </p:cNvPr>
          <p:cNvSpPr txBox="1"/>
          <p:nvPr/>
        </p:nvSpPr>
        <p:spPr>
          <a:xfrm>
            <a:off x="1244788" y="4390460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2,15)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EE276-3944-478E-8177-3598F1C5D2AD}"/>
              </a:ext>
            </a:extLst>
          </p:cNvPr>
          <p:cNvSpPr txBox="1"/>
          <p:nvPr/>
        </p:nvSpPr>
        <p:spPr>
          <a:xfrm>
            <a:off x="1244788" y="474297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3,13)</a:t>
            </a:r>
          </a:p>
        </p:txBody>
      </p:sp>
    </p:spTree>
    <p:extLst>
      <p:ext uri="{BB962C8B-B14F-4D97-AF65-F5344CB8AC3E}">
        <p14:creationId xmlns:p14="http://schemas.microsoft.com/office/powerpoint/2010/main" val="300442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quick sort for the following input array and display it in partition # 	5?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16C24-534D-4DEB-8237-8C4605AC5543}"/>
              </a:ext>
            </a:extLst>
          </p:cNvPr>
          <p:cNvGraphicFramePr>
            <a:graphicFrameLocks noGrp="1"/>
          </p:cNvGraphicFramePr>
          <p:nvPr/>
        </p:nvGraphicFramePr>
        <p:xfrm>
          <a:off x="3225800" y="3259614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5410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8076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26071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8416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81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85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4666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8277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4116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845591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03629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49919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5682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45432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0980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46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5FA36-FAD9-47C5-9A28-5F4FB2D07410}"/>
              </a:ext>
            </a:extLst>
          </p:cNvPr>
          <p:cNvSpPr txBox="1"/>
          <p:nvPr/>
        </p:nvSpPr>
        <p:spPr>
          <a:xfrm>
            <a:off x="1244788" y="3631962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56B3-2083-4E14-8C92-9F6C818AF52A}"/>
              </a:ext>
            </a:extLst>
          </p:cNvPr>
          <p:cNvSpPr txBox="1"/>
          <p:nvPr/>
        </p:nvSpPr>
        <p:spPr>
          <a:xfrm>
            <a:off x="1270188" y="400129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0,2)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1CCC-AFA9-4D62-8D98-CAD3E00FC43A}"/>
              </a:ext>
            </a:extLst>
          </p:cNvPr>
          <p:cNvSpPr txBox="1"/>
          <p:nvPr/>
        </p:nvSpPr>
        <p:spPr>
          <a:xfrm>
            <a:off x="1244788" y="4390460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2,15)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EE276-3944-478E-8177-3598F1C5D2AD}"/>
              </a:ext>
            </a:extLst>
          </p:cNvPr>
          <p:cNvSpPr txBox="1"/>
          <p:nvPr/>
        </p:nvSpPr>
        <p:spPr>
          <a:xfrm>
            <a:off x="1244788" y="4742974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3,13)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9AC1-EE2C-408D-8DA1-B9B7CABD00C7}"/>
              </a:ext>
            </a:extLst>
          </p:cNvPr>
          <p:cNvSpPr txBox="1"/>
          <p:nvPr/>
        </p:nvSpPr>
        <p:spPr>
          <a:xfrm>
            <a:off x="1256835" y="5118175"/>
            <a:ext cx="19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Partition(</a:t>
            </a:r>
            <a:r>
              <a:rPr lang="en-US" dirty="0" err="1"/>
              <a:t>arr</a:t>
            </a:r>
            <a:r>
              <a:rPr lang="en-US" dirty="0"/>
              <a:t>, 3,5)</a:t>
            </a:r>
          </a:p>
        </p:txBody>
      </p:sp>
    </p:spTree>
    <p:extLst>
      <p:ext uri="{BB962C8B-B14F-4D97-AF65-F5344CB8AC3E}">
        <p14:creationId xmlns:p14="http://schemas.microsoft.com/office/powerpoint/2010/main" val="1254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BDE9D87A-899E-4015-ACB3-90EC716B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2518894"/>
            <a:ext cx="5890683" cy="19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4505E-2264-4739-A8D2-5B5E92212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Tutorial 6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1EA32-6A3F-4C09-9939-95EC1170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COEN 352: Data structure and algorithm</a:t>
            </a:r>
          </a:p>
          <a:p>
            <a:pPr algn="l"/>
            <a:r>
              <a:rPr lang="en-US" sz="2000" dirty="0"/>
              <a:t>TA: Mohammed A. Shehab</a:t>
            </a:r>
          </a:p>
        </p:txBody>
      </p:sp>
    </p:spTree>
    <p:extLst>
      <p:ext uri="{BB962C8B-B14F-4D97-AF65-F5344CB8AC3E}">
        <p14:creationId xmlns:p14="http://schemas.microsoft.com/office/powerpoint/2010/main" val="52258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BDE9-57A5-4C8F-9A21-B9F21927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Hybrid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75D3D-5EF9-44A8-A326-1B16420F9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effectLst/>
                  </a:rPr>
                  <a:t>Combination</a:t>
                </a:r>
                <a:r>
                  <a:rPr lang="en-US" sz="2400" dirty="0">
                    <a:effectLst/>
                  </a:rPr>
                  <a:t> of more than one algorithm for </a:t>
                </a:r>
                <a:r>
                  <a:rPr lang="en-US" sz="2400" b="1" u="sng" dirty="0">
                    <a:solidFill>
                      <a:schemeClr val="accent5"/>
                    </a:solidFill>
                    <a:effectLst/>
                  </a:rPr>
                  <a:t>efficiently solving the problem</a:t>
                </a:r>
                <a:r>
                  <a:rPr lang="en-US" sz="2400" dirty="0">
                    <a:effectLst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The main problem in this session is to </a:t>
                </a:r>
                <a:r>
                  <a:rPr lang="en-US" sz="2400" b="1" u="sng" dirty="0">
                    <a:solidFill>
                      <a:schemeClr val="accent1"/>
                    </a:solidFill>
                    <a:effectLst/>
                  </a:rPr>
                  <a:t>optimize the quick sort algorithm</a:t>
                </a:r>
                <a:r>
                  <a:rPr lang="en-US" sz="2400" dirty="0">
                    <a:effectLst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In the average case, the quicksort runs with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</a:rPr>
                  <a:t>), but in the worst case, it can reach the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</a:rPr>
                  <a:t>) as time complexity.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When the number of elements is below some </a:t>
                </a:r>
                <a:r>
                  <a:rPr lang="en-US" sz="2400" b="1" u="sng" dirty="0">
                    <a:solidFill>
                      <a:schemeClr val="accent1"/>
                    </a:solidFill>
                    <a:effectLst/>
                  </a:rPr>
                  <a:t>threshold</a:t>
                </a:r>
                <a:r>
                  <a:rPr lang="en-US" sz="2400" dirty="0">
                    <a:effectLst/>
                  </a:rPr>
                  <a:t> (perhaps 10 elements).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Switch to a non-recursive sorting algorithm such as </a:t>
                </a:r>
                <a:r>
                  <a:rPr lang="en-US" sz="2400" b="1" u="sng" dirty="0">
                    <a:solidFill>
                      <a:schemeClr val="accent1"/>
                    </a:solidFill>
                    <a:effectLst/>
                  </a:rPr>
                  <a:t>insertion sort</a:t>
                </a:r>
                <a:r>
                  <a:rPr lang="en-US" sz="2400" dirty="0">
                    <a:effectLst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</a:rPr>
                  <a:t>It </a:t>
                </a:r>
                <a:r>
                  <a:rPr lang="en-US" sz="2400" b="1" u="sng" dirty="0">
                    <a:effectLst/>
                  </a:rPr>
                  <a:t>performs fewer swaps, comparisons, or other operations on such small arrays.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75D3D-5EF9-44A8-A326-1B16420F9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783" t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4308-31AB-4278-84E9-7C8DCCBDFFA2}"/>
              </a:ext>
            </a:extLst>
          </p:cNvPr>
          <p:cNvSpPr txBox="1"/>
          <p:nvPr/>
        </p:nvSpPr>
        <p:spPr>
          <a:xfrm>
            <a:off x="1014060" y="6314853"/>
            <a:ext cx="480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https://www.techiedelight.com/hybrid-quicksort/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247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A85-E3BD-4F24-9270-4A4F702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072-E62A-4FDE-AC11-430AD8B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implementation to find the right cutoff to switch to insertion sort.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C1090-F31E-4405-9788-A34E5B7B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0" y="2341983"/>
            <a:ext cx="3444079" cy="43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50A5-3A2A-4786-BA86-6047B455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Outlines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C47B6-4BC5-4BDF-96C4-36BA9909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Quick Sort.</a:t>
            </a:r>
          </a:p>
          <a:p>
            <a:r>
              <a:rPr lang="en-US" sz="2400" dirty="0"/>
              <a:t>Example 1.</a:t>
            </a:r>
          </a:p>
          <a:p>
            <a:r>
              <a:rPr lang="en-US" sz="2400" dirty="0"/>
              <a:t>Example 2.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ss Pieces">
            <a:extLst>
              <a:ext uri="{FF2B5EF4-FFF2-40B4-BE49-F238E27FC236}">
                <a16:creationId xmlns:a16="http://schemas.microsoft.com/office/drawing/2014/main" id="{38FF84E0-FE13-4AE9-BC8A-B3DF99575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ED65E-D623-47F6-A27C-D2AA37EC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Sort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588DB-CB37-4292-BF67-A919A862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0C1D-C6FC-4343-A5C5-229BDF9D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11E5-B295-42D1-8FF6-C2C8557A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393" y="1288934"/>
            <a:ext cx="7656723" cy="428013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 sorting algorithm that sorts a collection by choosing a </a:t>
            </a:r>
            <a:r>
              <a:rPr lang="en-US" sz="2400" b="1" u="sng" dirty="0">
                <a:effectLst/>
              </a:rPr>
              <a:t>pivot</a:t>
            </a:r>
            <a:r>
              <a:rPr lang="en-US" sz="2400" dirty="0">
                <a:effectLst/>
              </a:rPr>
              <a:t> point.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After that, partitioning the collection around the pivot.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So the element smaller than the pivot are before it, and item larger than the pivot are after it.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Different implementations will determine a pivot element in varying ways.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There is not a right or wrong item for a pivot.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255DB-0F71-42E8-94B0-251DF99C7558}"/>
              </a:ext>
            </a:extLst>
          </p:cNvPr>
          <p:cNvCxnSpPr>
            <a:cxnSpLocks/>
          </p:cNvCxnSpPr>
          <p:nvPr/>
        </p:nvCxnSpPr>
        <p:spPr>
          <a:xfrm flipV="1">
            <a:off x="8159797" y="1167954"/>
            <a:ext cx="0" cy="490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CD83C4-785C-4AE1-B010-66018E4B086E}"/>
              </a:ext>
            </a:extLst>
          </p:cNvPr>
          <p:cNvSpPr txBox="1"/>
          <p:nvPr/>
        </p:nvSpPr>
        <p:spPr>
          <a:xfrm>
            <a:off x="7719899" y="1760024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B199-E164-477D-8DE9-10F41C0C8DCA}"/>
              </a:ext>
            </a:extLst>
          </p:cNvPr>
          <p:cNvSpPr txBox="1"/>
          <p:nvPr/>
        </p:nvSpPr>
        <p:spPr>
          <a:xfrm>
            <a:off x="3935019" y="223826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07D91-CB52-4149-BBBF-B52347222FF7}"/>
              </a:ext>
            </a:extLst>
          </p:cNvPr>
          <p:cNvSpPr txBox="1"/>
          <p:nvPr/>
        </p:nvSpPr>
        <p:spPr>
          <a:xfrm>
            <a:off x="7719899" y="223826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End</a:t>
            </a:r>
          </a:p>
        </p:txBody>
      </p:sp>
      <p:pic>
        <p:nvPicPr>
          <p:cNvPr id="1028" name="Picture 4" descr="Data Structure and Algorithms - Quick Sort - Tutorialspoint">
            <a:extLst>
              <a:ext uri="{FF2B5EF4-FFF2-40B4-BE49-F238E27FC236}">
                <a16:creationId xmlns:a16="http://schemas.microsoft.com/office/drawing/2014/main" id="{1E9B71ED-3AC3-4D86-9A2F-774733E6F8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32943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AC1770-FAF5-4748-9094-8BD381556950}"/>
              </a:ext>
            </a:extLst>
          </p:cNvPr>
          <p:cNvSpPr txBox="1"/>
          <p:nvPr/>
        </p:nvSpPr>
        <p:spPr>
          <a:xfrm>
            <a:off x="5583331" y="1575358"/>
            <a:ext cx="112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31836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278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08242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4.44444E-6 L -0.08242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8307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4.81481E-6 L -0.07682 -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255DB-0F71-42E8-94B0-251DF99C7558}"/>
              </a:ext>
            </a:extLst>
          </p:cNvPr>
          <p:cNvCxnSpPr>
            <a:cxnSpLocks/>
          </p:cNvCxnSpPr>
          <p:nvPr/>
        </p:nvCxnSpPr>
        <p:spPr>
          <a:xfrm flipV="1">
            <a:off x="9783191" y="1963596"/>
            <a:ext cx="0" cy="490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CD83C4-785C-4AE1-B010-66018E4B086E}"/>
              </a:ext>
            </a:extLst>
          </p:cNvPr>
          <p:cNvSpPr txBox="1"/>
          <p:nvPr/>
        </p:nvSpPr>
        <p:spPr>
          <a:xfrm>
            <a:off x="9348852" y="2475629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B199-E164-477D-8DE9-10F41C0C8DCA}"/>
              </a:ext>
            </a:extLst>
          </p:cNvPr>
          <p:cNvSpPr txBox="1"/>
          <p:nvPr/>
        </p:nvSpPr>
        <p:spPr>
          <a:xfrm>
            <a:off x="8346991" y="939232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07D91-CB52-4149-BBBF-B52347222FF7}"/>
              </a:ext>
            </a:extLst>
          </p:cNvPr>
          <p:cNvSpPr txBox="1"/>
          <p:nvPr/>
        </p:nvSpPr>
        <p:spPr>
          <a:xfrm>
            <a:off x="9348852" y="939232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21A1E-D15F-4ACC-A0DF-547069B5412F}"/>
              </a:ext>
            </a:extLst>
          </p:cNvPr>
          <p:cNvSpPr/>
          <p:nvPr/>
        </p:nvSpPr>
        <p:spPr>
          <a:xfrm>
            <a:off x="1719944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4283-FB57-43D4-8DAA-B06BA051CA9A}"/>
              </a:ext>
            </a:extLst>
          </p:cNvPr>
          <p:cNvSpPr/>
          <p:nvPr/>
        </p:nvSpPr>
        <p:spPr>
          <a:xfrm>
            <a:off x="2607548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D1982-DFB3-4519-A22D-B044899DA9B4}"/>
              </a:ext>
            </a:extLst>
          </p:cNvPr>
          <p:cNvSpPr/>
          <p:nvPr/>
        </p:nvSpPr>
        <p:spPr>
          <a:xfrm>
            <a:off x="3495152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E6D16-AAA2-4A39-A780-3623C576A26A}"/>
              </a:ext>
            </a:extLst>
          </p:cNvPr>
          <p:cNvSpPr/>
          <p:nvPr/>
        </p:nvSpPr>
        <p:spPr>
          <a:xfrm>
            <a:off x="8489928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B507B-42A8-4029-92BF-FDB7B8AB8853}"/>
              </a:ext>
            </a:extLst>
          </p:cNvPr>
          <p:cNvSpPr/>
          <p:nvPr/>
        </p:nvSpPr>
        <p:spPr>
          <a:xfrm>
            <a:off x="9494764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CE1F-0B32-4F58-87F7-B4115F316601}"/>
              </a:ext>
            </a:extLst>
          </p:cNvPr>
          <p:cNvSpPr txBox="1"/>
          <p:nvPr/>
        </p:nvSpPr>
        <p:spPr>
          <a:xfrm>
            <a:off x="8753382" y="2003756"/>
            <a:ext cx="1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387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255DB-0F71-42E8-94B0-251DF99C7558}"/>
              </a:ext>
            </a:extLst>
          </p:cNvPr>
          <p:cNvCxnSpPr>
            <a:cxnSpLocks/>
          </p:cNvCxnSpPr>
          <p:nvPr/>
        </p:nvCxnSpPr>
        <p:spPr>
          <a:xfrm flipV="1">
            <a:off x="3783165" y="2056558"/>
            <a:ext cx="0" cy="490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CD83C4-785C-4AE1-B010-66018E4B086E}"/>
              </a:ext>
            </a:extLst>
          </p:cNvPr>
          <p:cNvSpPr txBox="1"/>
          <p:nvPr/>
        </p:nvSpPr>
        <p:spPr>
          <a:xfrm>
            <a:off x="3348826" y="2568591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B199-E164-477D-8DE9-10F41C0C8DCA}"/>
              </a:ext>
            </a:extLst>
          </p:cNvPr>
          <p:cNvSpPr txBox="1"/>
          <p:nvPr/>
        </p:nvSpPr>
        <p:spPr>
          <a:xfrm>
            <a:off x="1577007" y="1063174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07D91-CB52-4149-BBBF-B52347222FF7}"/>
              </a:ext>
            </a:extLst>
          </p:cNvPr>
          <p:cNvSpPr txBox="1"/>
          <p:nvPr/>
        </p:nvSpPr>
        <p:spPr>
          <a:xfrm>
            <a:off x="3348826" y="1068622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21A1E-D15F-4ACC-A0DF-547069B5412F}"/>
              </a:ext>
            </a:extLst>
          </p:cNvPr>
          <p:cNvSpPr/>
          <p:nvPr/>
        </p:nvSpPr>
        <p:spPr>
          <a:xfrm>
            <a:off x="1719944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4283-FB57-43D4-8DAA-B06BA051CA9A}"/>
              </a:ext>
            </a:extLst>
          </p:cNvPr>
          <p:cNvSpPr/>
          <p:nvPr/>
        </p:nvSpPr>
        <p:spPr>
          <a:xfrm>
            <a:off x="2607548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D1982-DFB3-4519-A22D-B044899DA9B4}"/>
              </a:ext>
            </a:extLst>
          </p:cNvPr>
          <p:cNvSpPr/>
          <p:nvPr/>
        </p:nvSpPr>
        <p:spPr>
          <a:xfrm>
            <a:off x="3495152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E6D16-AAA2-4A39-A780-3623C576A26A}"/>
              </a:ext>
            </a:extLst>
          </p:cNvPr>
          <p:cNvSpPr/>
          <p:nvPr/>
        </p:nvSpPr>
        <p:spPr>
          <a:xfrm>
            <a:off x="8489928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B507B-42A8-4029-92BF-FDB7B8AB8853}"/>
              </a:ext>
            </a:extLst>
          </p:cNvPr>
          <p:cNvSpPr/>
          <p:nvPr/>
        </p:nvSpPr>
        <p:spPr>
          <a:xfrm>
            <a:off x="9494764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CE1F-0B32-4F58-87F7-B4115F316601}"/>
              </a:ext>
            </a:extLst>
          </p:cNvPr>
          <p:cNvSpPr txBox="1"/>
          <p:nvPr/>
        </p:nvSpPr>
        <p:spPr>
          <a:xfrm>
            <a:off x="8753382" y="2003756"/>
            <a:ext cx="1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35745-533F-4CEF-9F48-A189FA68AF01}"/>
              </a:ext>
            </a:extLst>
          </p:cNvPr>
          <p:cNvSpPr txBox="1"/>
          <p:nvPr/>
        </p:nvSpPr>
        <p:spPr>
          <a:xfrm>
            <a:off x="2279279" y="2177418"/>
            <a:ext cx="112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5995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453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8C-DED0-BE43-BB62-688D72F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14"/>
            <a:ext cx="12192000" cy="94266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5837-AB89-4223-BC8A-B918C1CC8413}"/>
              </a:ext>
            </a:extLst>
          </p:cNvPr>
          <p:cNvSpPr/>
          <p:nvPr/>
        </p:nvSpPr>
        <p:spPr>
          <a:xfrm>
            <a:off x="407795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7B6E5-C8C0-4A37-9885-6EEF2CAFBA0E}"/>
              </a:ext>
            </a:extLst>
          </p:cNvPr>
          <p:cNvSpPr/>
          <p:nvPr/>
        </p:nvSpPr>
        <p:spPr>
          <a:xfrm>
            <a:off x="496556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D76B-E141-4D25-AB07-BAC3048C4D29}"/>
              </a:ext>
            </a:extLst>
          </p:cNvPr>
          <p:cNvSpPr/>
          <p:nvPr/>
        </p:nvSpPr>
        <p:spPr>
          <a:xfrm>
            <a:off x="5853164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AC59-8259-4820-A2B5-516E6EE4ABD5}"/>
              </a:ext>
            </a:extLst>
          </p:cNvPr>
          <p:cNvSpPr/>
          <p:nvPr/>
        </p:nvSpPr>
        <p:spPr>
          <a:xfrm>
            <a:off x="6858000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5BE-9DE0-4916-9119-EB9CFD78AD56}"/>
              </a:ext>
            </a:extLst>
          </p:cNvPr>
          <p:cNvSpPr/>
          <p:nvPr/>
        </p:nvSpPr>
        <p:spPr>
          <a:xfrm>
            <a:off x="7862836" y="653310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255DB-0F71-42E8-94B0-251DF99C7558}"/>
              </a:ext>
            </a:extLst>
          </p:cNvPr>
          <p:cNvCxnSpPr>
            <a:cxnSpLocks/>
          </p:cNvCxnSpPr>
          <p:nvPr/>
        </p:nvCxnSpPr>
        <p:spPr>
          <a:xfrm flipV="1">
            <a:off x="2173210" y="2916967"/>
            <a:ext cx="0" cy="490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CD83C4-785C-4AE1-B010-66018E4B086E}"/>
              </a:ext>
            </a:extLst>
          </p:cNvPr>
          <p:cNvSpPr txBox="1"/>
          <p:nvPr/>
        </p:nvSpPr>
        <p:spPr>
          <a:xfrm>
            <a:off x="1738871" y="3429000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B199-E164-477D-8DE9-10F41C0C8DCA}"/>
              </a:ext>
            </a:extLst>
          </p:cNvPr>
          <p:cNvSpPr txBox="1"/>
          <p:nvPr/>
        </p:nvSpPr>
        <p:spPr>
          <a:xfrm>
            <a:off x="875633" y="2018557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07D91-CB52-4149-BBBF-B52347222FF7}"/>
              </a:ext>
            </a:extLst>
          </p:cNvPr>
          <p:cNvSpPr txBox="1"/>
          <p:nvPr/>
        </p:nvSpPr>
        <p:spPr>
          <a:xfrm>
            <a:off x="1757641" y="2030828"/>
            <a:ext cx="8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21A1E-D15F-4ACC-A0DF-547069B5412F}"/>
              </a:ext>
            </a:extLst>
          </p:cNvPr>
          <p:cNvSpPr/>
          <p:nvPr/>
        </p:nvSpPr>
        <p:spPr>
          <a:xfrm>
            <a:off x="1719944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4283-FB57-43D4-8DAA-B06BA051CA9A}"/>
              </a:ext>
            </a:extLst>
          </p:cNvPr>
          <p:cNvSpPr/>
          <p:nvPr/>
        </p:nvSpPr>
        <p:spPr>
          <a:xfrm>
            <a:off x="2607548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D1982-DFB3-4519-A22D-B044899DA9B4}"/>
              </a:ext>
            </a:extLst>
          </p:cNvPr>
          <p:cNvSpPr/>
          <p:nvPr/>
        </p:nvSpPr>
        <p:spPr>
          <a:xfrm>
            <a:off x="3495152" y="1530556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E6D16-AAA2-4A39-A780-3623C576A26A}"/>
              </a:ext>
            </a:extLst>
          </p:cNvPr>
          <p:cNvSpPr/>
          <p:nvPr/>
        </p:nvSpPr>
        <p:spPr>
          <a:xfrm>
            <a:off x="8489928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B507B-42A8-4029-92BF-FDB7B8AB8853}"/>
              </a:ext>
            </a:extLst>
          </p:cNvPr>
          <p:cNvSpPr/>
          <p:nvPr/>
        </p:nvSpPr>
        <p:spPr>
          <a:xfrm>
            <a:off x="9494764" y="1416552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CE1F-0B32-4F58-87F7-B4115F316601}"/>
              </a:ext>
            </a:extLst>
          </p:cNvPr>
          <p:cNvSpPr txBox="1"/>
          <p:nvPr/>
        </p:nvSpPr>
        <p:spPr>
          <a:xfrm>
            <a:off x="8753382" y="2003756"/>
            <a:ext cx="1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6E05D-EDC0-49F2-9F7D-D02F920156D8}"/>
              </a:ext>
            </a:extLst>
          </p:cNvPr>
          <p:cNvSpPr/>
          <p:nvPr/>
        </p:nvSpPr>
        <p:spPr>
          <a:xfrm>
            <a:off x="4089939" y="2323964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6F6D1-50FE-4311-A744-7449480B7467}"/>
              </a:ext>
            </a:extLst>
          </p:cNvPr>
          <p:cNvSpPr/>
          <p:nvPr/>
        </p:nvSpPr>
        <p:spPr>
          <a:xfrm>
            <a:off x="1012974" y="2373471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B5A77-DD3F-456C-84EE-E138841BCF20}"/>
              </a:ext>
            </a:extLst>
          </p:cNvPr>
          <p:cNvSpPr/>
          <p:nvPr/>
        </p:nvSpPr>
        <p:spPr>
          <a:xfrm>
            <a:off x="1900578" y="2373471"/>
            <a:ext cx="582804" cy="50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28C7-F171-4AA5-B938-9DB43BA4E56E}"/>
              </a:ext>
            </a:extLst>
          </p:cNvPr>
          <p:cNvSpPr txBox="1"/>
          <p:nvPr/>
        </p:nvSpPr>
        <p:spPr>
          <a:xfrm>
            <a:off x="1080874" y="3003469"/>
            <a:ext cx="1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F0DAF5-6347-4B18-90A8-621B665D76B0}"/>
              </a:ext>
            </a:extLst>
          </p:cNvPr>
          <p:cNvSpPr txBox="1"/>
          <p:nvPr/>
        </p:nvSpPr>
        <p:spPr>
          <a:xfrm>
            <a:off x="3854454" y="2977397"/>
            <a:ext cx="1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858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7279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7279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79DE9FA86C24885EC46C52360E85B" ma:contentTypeVersion="2" ma:contentTypeDescription="Create a new document." ma:contentTypeScope="" ma:versionID="76b33268de9347dace634e80e3666d7b">
  <xsd:schema xmlns:xsd="http://www.w3.org/2001/XMLSchema" xmlns:xs="http://www.w3.org/2001/XMLSchema" xmlns:p="http://schemas.microsoft.com/office/2006/metadata/properties" xmlns:ns3="6d2777d0-5727-400d-ae7a-318bafcd8c9e" targetNamespace="http://schemas.microsoft.com/office/2006/metadata/properties" ma:root="true" ma:fieldsID="740bde7353ad03a017fcedd9e8661b65" ns3:_="">
    <xsd:import namespace="6d2777d0-5727-400d-ae7a-318bafcd8c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777d0-5727-400d-ae7a-318bafcd8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38F323-D50C-4D91-B9F4-EAD23C59799A}">
  <ds:schemaRefs>
    <ds:schemaRef ds:uri="6d2777d0-5727-400d-ae7a-318bafcd8c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6160B4-B318-47CA-9797-03C2F225D6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9B435-838F-4BBC-BD9C-97448F5433B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d2777d0-5727-400d-ae7a-318bafcd8c9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Widescreen</PresentationFormat>
  <Paragraphs>430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Zoom session 6 COEN 352</vt:lpstr>
      <vt:lpstr>Tutorial 6</vt:lpstr>
      <vt:lpstr>Outlines </vt:lpstr>
      <vt:lpstr>Quick Sort</vt:lpstr>
      <vt:lpstr>Quick Sort</vt:lpstr>
      <vt:lpstr>Quick Sort steps</vt:lpstr>
      <vt:lpstr>Quick Sort steps</vt:lpstr>
      <vt:lpstr>Quick Sort steps</vt:lpstr>
      <vt:lpstr>Quick Sort steps</vt:lpstr>
      <vt:lpstr>Quick Sort steps</vt:lpstr>
      <vt:lpstr>Quick Sort steps</vt:lpstr>
      <vt:lpstr>Quick Sort Java code</vt:lpstr>
      <vt:lpstr>Quick Sort: proof by tracing tree </vt:lpstr>
      <vt:lpstr>Example 1</vt:lpstr>
      <vt:lpstr>Example 1</vt:lpstr>
      <vt:lpstr>Example 1</vt:lpstr>
      <vt:lpstr>Example 1</vt:lpstr>
      <vt:lpstr>Example 1</vt:lpstr>
      <vt:lpstr>Example 1</vt:lpstr>
      <vt:lpstr>Hybrid solution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session 6 COEN 352</dc:title>
  <dc:creator>Mohammed Shehab</dc:creator>
  <cp:lastModifiedBy>Mohammed Shehab</cp:lastModifiedBy>
  <cp:revision>1</cp:revision>
  <dcterms:created xsi:type="dcterms:W3CDTF">2020-10-26T01:35:32Z</dcterms:created>
  <dcterms:modified xsi:type="dcterms:W3CDTF">2020-10-26T01:35:57Z</dcterms:modified>
</cp:coreProperties>
</file>