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8" r:id="rId5"/>
    <p:sldId id="275" r:id="rId6"/>
    <p:sldId id="276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F95C1F-208F-4516-8B8B-5AB3B10970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6A670-2E62-401A-B76D-E544A0ABC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B0A60-D1C8-4EEC-A26E-BEC0DEDD382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E984-E122-4737-B9F7-183CB4465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DFC88-BD15-4B8B-8B84-C765273CF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EFC0B-B882-4779-9CF7-E20936BC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5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1E95E-7F62-470E-B1A9-8C429362F97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EAA-D628-4CA9-82BB-8E5177ED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9400-C65E-49CD-A27D-17FB878D4527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C489-13DD-47DF-BED3-AFEA54B0F358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8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9D96-58E1-4D5C-90D0-B916D3B1711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C7DC-B889-4ACA-8F72-6C5B9F8CF846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4C49-BA2C-47D1-BC5E-BCF0BDCF360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7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0EC6-5787-4566-A861-44CEB8388A86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52E9-EF5B-46E1-A04A-6ABA4A2E1DE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348-ACF3-476E-B69A-8A047C6868AF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8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8FAB-EF12-4996-9567-DA2BC95635F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A81111-8E75-403D-80F0-8366A519D176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DA7A-E2E7-4313-9C0F-83EABA7BC8FC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1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2C6550-EFA4-43D3-A06C-50ED2F1FF3F7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www.java-class.ir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java-class.i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541487/implements-runnable-vs-extends-thread-in-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E5ED-5CE8-4785-9521-C756F2985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768" y="1118587"/>
            <a:ext cx="8780463" cy="27966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Multi-threading</a:t>
            </a:r>
            <a:br>
              <a:rPr lang="en-US" dirty="0"/>
            </a:br>
            <a:r>
              <a:rPr lang="en-US" sz="6600" dirty="0"/>
              <a:t> Programming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C98E5-1A23-46F4-9483-D7E8DE184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Present by: Mostafa  Anbarmoo</a:t>
            </a:r>
          </a:p>
          <a:p>
            <a:r>
              <a:rPr lang="en-US" dirty="0">
                <a:hlinkClick r:id="rId2"/>
              </a:rPr>
              <a:t>www.java-class.ir</a:t>
            </a:r>
            <a:endParaRPr lang="en-US" dirty="0"/>
          </a:p>
          <a:p>
            <a:r>
              <a:rPr lang="en-US" dirty="0"/>
              <a:t>aparat.com/Java-class </a:t>
            </a:r>
          </a:p>
          <a:p>
            <a:r>
              <a:rPr lang="en-US" dirty="0"/>
              <a:t>Mostafa.Anbarmoo@gmail.com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0EE68-BF4D-44DE-9FA2-483E3E8D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155CB-02CE-46B1-A144-7C1220408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052" y="4618330"/>
            <a:ext cx="1716948" cy="22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87B-D106-4B1F-8A7F-7CC6ADEC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55EF-C246-4499-ACE7-BA0352EA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Runnable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Executor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Callable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in File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D534CD-DF25-449C-9821-C3E36E7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www.java-class.ir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20EA0-0D8B-42AA-88FA-7703C4F0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D25E9-E045-4A2B-BD2D-22FA3FEF3A6C}"/>
              </a:ext>
            </a:extLst>
          </p:cNvPr>
          <p:cNvSpPr txBox="1"/>
          <p:nvPr/>
        </p:nvSpPr>
        <p:spPr>
          <a:xfrm>
            <a:off x="110451" y="6410687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aparat.com/Java-class </a:t>
            </a:r>
          </a:p>
        </p:txBody>
      </p:sp>
    </p:spTree>
    <p:extLst>
      <p:ext uri="{BB962C8B-B14F-4D97-AF65-F5344CB8AC3E}">
        <p14:creationId xmlns:p14="http://schemas.microsoft.com/office/powerpoint/2010/main" val="278549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BE1-F0ED-4447-B36F-DF731A9F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Multithreading?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315-DDA2-4D0F-BF8C-4EC02B4C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11709" cy="402336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Ability of a central processing unit (CPU) to provide multiple threads of execution concurrently.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Multi-threading enables you to write in a way where multiple activities can proceed concurrently in the same program.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different task at the same time making optimal use of the available resources 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0637C5-31F3-4A53-A0E2-CFD956D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B89A0-609B-4BA9-AEA4-66E6776E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B32A0-E13E-4A14-8A50-84C3DE58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48" y="2425823"/>
            <a:ext cx="2440232" cy="2307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77B0A-CB99-4D96-96B8-C32BE7B7C725}"/>
              </a:ext>
            </a:extLst>
          </p:cNvPr>
          <p:cNvSpPr txBox="1"/>
          <p:nvPr/>
        </p:nvSpPr>
        <p:spPr>
          <a:xfrm>
            <a:off x="110451" y="6410687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aparat.com/Java-class </a:t>
            </a:r>
          </a:p>
        </p:txBody>
      </p:sp>
    </p:spTree>
    <p:extLst>
      <p:ext uri="{BB962C8B-B14F-4D97-AF65-F5344CB8AC3E}">
        <p14:creationId xmlns:p14="http://schemas.microsoft.com/office/powerpoint/2010/main" val="4440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46C-355B-438A-99AB-235F7DC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D22B-939E-4A10-80FF-21D4690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1889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Java Thread</a:t>
            </a:r>
            <a:r>
              <a:rPr lang="en-US" dirty="0"/>
              <a:t> is like a virtual CPU that can execute your </a:t>
            </a:r>
            <a:r>
              <a:rPr lang="en-US" b="1" dirty="0"/>
              <a:t>Java</a:t>
            </a:r>
            <a:r>
              <a:rPr lang="en-US" dirty="0"/>
              <a:t> code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MyThread</a:t>
            </a:r>
            <a:r>
              <a:rPr lang="en-US" sz="1200" dirty="0">
                <a:latin typeface="Consolas" panose="020B0609020204030204" pitchFamily="49" charset="0"/>
              </a:rPr>
              <a:t> extends Thread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</a:rPr>
              <a:t>MyThread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super("</a:t>
            </a:r>
            <a:r>
              <a:rPr lang="en-US" sz="1200" dirty="0" err="1">
                <a:latin typeface="Consolas" panose="020B0609020204030204" pitchFamily="49" charset="0"/>
              </a:rPr>
              <a:t>MyThread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void run()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//Code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//Started with a "new </a:t>
            </a:r>
            <a:r>
              <a:rPr lang="en-US" sz="1200" dirty="0" err="1">
                <a:latin typeface="Consolas" panose="020B0609020204030204" pitchFamily="49" charset="0"/>
              </a:rPr>
              <a:t>MyThread</a:t>
            </a:r>
            <a:r>
              <a:rPr lang="en-US" sz="1200" dirty="0">
                <a:latin typeface="Consolas" panose="020B0609020204030204" pitchFamily="49" charset="0"/>
              </a:rPr>
              <a:t>().start()" call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D9FB-7B46-4E37-B2D8-7AE2C70D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EF99B-47F5-4F98-8643-560E79A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F2573-27A6-40AA-8826-085F0952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44" y="2234954"/>
            <a:ext cx="5498533" cy="3067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38662-75E7-49A4-9C19-777DB8FD64F4}"/>
              </a:ext>
            </a:extLst>
          </p:cNvPr>
          <p:cNvSpPr txBox="1"/>
          <p:nvPr/>
        </p:nvSpPr>
        <p:spPr>
          <a:xfrm>
            <a:off x="8851037" y="5453207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lifecycle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1CE6E-15A2-4118-B840-F6199B55428C}"/>
              </a:ext>
            </a:extLst>
          </p:cNvPr>
          <p:cNvSpPr txBox="1"/>
          <p:nvPr/>
        </p:nvSpPr>
        <p:spPr>
          <a:xfrm>
            <a:off x="110451" y="6410687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aparat.com/Java-class </a:t>
            </a:r>
          </a:p>
        </p:txBody>
      </p:sp>
    </p:spTree>
    <p:extLst>
      <p:ext uri="{BB962C8B-B14F-4D97-AF65-F5344CB8AC3E}">
        <p14:creationId xmlns:p14="http://schemas.microsoft.com/office/powerpoint/2010/main" val="286320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46C-355B-438A-99AB-235F7DC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D22B-939E-4A10-80FF-21D4690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1889"/>
          </a:xfrm>
        </p:spPr>
        <p:txBody>
          <a:bodyPr>
            <a:normAutofit/>
          </a:bodyPr>
          <a:lstStyle/>
          <a:p>
            <a:r>
              <a:rPr lang="en-US" dirty="0"/>
              <a:t>Java runnable is an interface used to execute code on a concurrent thread.</a:t>
            </a:r>
          </a:p>
          <a:p>
            <a:r>
              <a:rPr lang="en-US" dirty="0"/>
              <a:t>The runnable interface has an undefined method </a:t>
            </a:r>
            <a:r>
              <a:rPr lang="en-US" b="1" dirty="0"/>
              <a:t>run()</a:t>
            </a:r>
            <a:r>
              <a:rPr lang="en-US" dirty="0"/>
              <a:t> with void as return type.</a:t>
            </a:r>
          </a:p>
          <a:p>
            <a:pPr marL="201168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MyRunnable</a:t>
            </a:r>
            <a:r>
              <a:rPr lang="en-US" sz="1200" dirty="0">
                <a:latin typeface="Consolas" panose="020B0609020204030204" pitchFamily="49" charset="0"/>
              </a:rPr>
              <a:t> implements Runnable {</a:t>
            </a:r>
          </a:p>
          <a:p>
            <a:pPr marL="201168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public void run() {</a:t>
            </a:r>
          </a:p>
          <a:p>
            <a:pPr marL="201168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//Code</a:t>
            </a:r>
          </a:p>
          <a:p>
            <a:pPr marL="201168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201168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//Started with a "new Thread(new </a:t>
            </a:r>
            <a:r>
              <a:rPr lang="en-US" sz="1200" dirty="0" err="1">
                <a:latin typeface="Consolas" panose="020B0609020204030204" pitchFamily="49" charset="0"/>
              </a:rPr>
              <a:t>MyRunnable</a:t>
            </a:r>
            <a:r>
              <a:rPr lang="en-US" sz="1200" dirty="0">
                <a:latin typeface="Consolas" panose="020B0609020204030204" pitchFamily="49" charset="0"/>
              </a:rPr>
              <a:t>()).start()" call</a:t>
            </a:r>
          </a:p>
          <a:p>
            <a:r>
              <a:rPr lang="en-US" dirty="0"/>
              <a:t>Question: thread vs runnable?</a:t>
            </a:r>
          </a:p>
          <a:p>
            <a:pPr lvl="1"/>
            <a:r>
              <a:rPr lang="en-US" dirty="0"/>
              <a:t>For answer see :</a:t>
            </a:r>
          </a:p>
          <a:p>
            <a:pPr lvl="2"/>
            <a:r>
              <a:rPr lang="en-US" dirty="0">
                <a:hlinkClick r:id="rId2"/>
              </a:rPr>
              <a:t>https://stackoverflow.com/questions/541487/implements-runnable-vs-extends-thread-in-java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D9FB-7B46-4E37-B2D8-7AE2C70D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EF99B-47F5-4F98-8643-560E79A9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641A4-E687-4F62-B2D9-040FEA60B981}"/>
              </a:ext>
            </a:extLst>
          </p:cNvPr>
          <p:cNvSpPr txBox="1"/>
          <p:nvPr/>
        </p:nvSpPr>
        <p:spPr>
          <a:xfrm>
            <a:off x="110451" y="6410687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aparat.com/Java-class </a:t>
            </a:r>
          </a:p>
        </p:txBody>
      </p:sp>
    </p:spTree>
    <p:extLst>
      <p:ext uri="{BB962C8B-B14F-4D97-AF65-F5344CB8AC3E}">
        <p14:creationId xmlns:p14="http://schemas.microsoft.com/office/powerpoint/2010/main" val="346433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46C-355B-438A-99AB-235F7DC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D22B-939E-4A10-80FF-21D4690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1889"/>
          </a:xfrm>
        </p:spPr>
        <p:txBody>
          <a:bodyPr>
            <a:normAutofit/>
          </a:bodyPr>
          <a:lstStyle/>
          <a:p>
            <a:r>
              <a:rPr lang="en-US" dirty="0"/>
              <a:t>The Java </a:t>
            </a:r>
            <a:r>
              <a:rPr lang="en-US" dirty="0" err="1"/>
              <a:t>ExecutorService</a:t>
            </a:r>
            <a:r>
              <a:rPr lang="en-US" dirty="0"/>
              <a:t> is a construct that allows you to pass a task to be executed by a thread asynchronously.</a:t>
            </a:r>
          </a:p>
          <a:p>
            <a:r>
              <a:rPr lang="en-US" dirty="0"/>
              <a:t>creates and maintains a reusable pool of threads for executing submitted tasks.</a:t>
            </a:r>
          </a:p>
          <a:p>
            <a:r>
              <a:rPr lang="en-US" dirty="0"/>
              <a:t>manages a queue, which is used when there are more tasks than the number of threads in the pool and there is a need to queue up tasks until there is a free thread available to execute the task.</a:t>
            </a:r>
          </a:p>
          <a:p>
            <a:r>
              <a:rPr lang="en-US" dirty="0"/>
              <a:t>Example for run 10 thread concurrent 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ExecutorService</a:t>
            </a:r>
            <a:r>
              <a:rPr lang="en-US" sz="1400" dirty="0">
                <a:latin typeface="Consolas" panose="020B0609020204030204" pitchFamily="49" charset="0"/>
              </a:rPr>
              <a:t> executor = </a:t>
            </a:r>
            <a:r>
              <a:rPr lang="en-US" sz="1400" dirty="0" err="1">
                <a:latin typeface="Consolas" panose="020B0609020204030204" pitchFamily="49" charset="0"/>
              </a:rPr>
              <a:t>Executors.newFixedThreadPool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D9FB-7B46-4E37-B2D8-7AE2C70D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EF99B-47F5-4F98-8643-560E79A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30C87-7778-4B81-9C46-71F7CC11CACC}"/>
              </a:ext>
            </a:extLst>
          </p:cNvPr>
          <p:cNvSpPr txBox="1"/>
          <p:nvPr/>
        </p:nvSpPr>
        <p:spPr>
          <a:xfrm>
            <a:off x="110451" y="6410687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aparat.com/Java-class </a:t>
            </a:r>
          </a:p>
        </p:txBody>
      </p:sp>
    </p:spTree>
    <p:extLst>
      <p:ext uri="{BB962C8B-B14F-4D97-AF65-F5344CB8AC3E}">
        <p14:creationId xmlns:p14="http://schemas.microsoft.com/office/powerpoint/2010/main" val="393460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46C-355B-438A-99AB-235F7DC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D22B-939E-4A10-80FF-21D4690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927276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b="1" dirty="0"/>
              <a:t>Callable </a:t>
            </a:r>
            <a:r>
              <a:rPr lang="en-US" dirty="0"/>
              <a:t>interface is designed to define a task that returns a result and may throw an exception.</a:t>
            </a:r>
          </a:p>
          <a:p>
            <a:r>
              <a:rPr lang="en-US" dirty="0"/>
              <a:t>similar to the run () method of the Runnable </a:t>
            </a:r>
            <a:r>
              <a:rPr lang="en-US" b="1" dirty="0"/>
              <a:t>interface</a:t>
            </a:r>
            <a:r>
              <a:rPr lang="en-US" dirty="0"/>
              <a:t>, except that it returns a value and can throw a checked exception</a:t>
            </a:r>
          </a:p>
          <a:p>
            <a:r>
              <a:rPr lang="en-US" dirty="0"/>
              <a:t>Callable tasks return </a:t>
            </a:r>
            <a:r>
              <a:rPr lang="en-US" b="1" dirty="0" err="1"/>
              <a:t>java.util.concurrent.Future</a:t>
            </a:r>
            <a:r>
              <a:rPr lang="en-US" dirty="0"/>
              <a:t> objects.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D9FB-7B46-4E37-B2D8-7AE2C70D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EF99B-47F5-4F98-8643-560E79A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" y="79902"/>
            <a:ext cx="838860" cy="1612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EAC007-6C15-4DC0-8D81-973E6003AC52}"/>
              </a:ext>
            </a:extLst>
          </p:cNvPr>
          <p:cNvSpPr txBox="1"/>
          <p:nvPr/>
        </p:nvSpPr>
        <p:spPr>
          <a:xfrm>
            <a:off x="1097280" y="3761513"/>
            <a:ext cx="101418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CallableExample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implements Callable {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public Object call() throws Exception {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// Create random number generator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Random generator = new Random();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Integer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randomNumber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generator.nextInt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(5);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// To simulate a heavy computation,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// we delay the thread for some random time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randomNumber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* 1000);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randomNumber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33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B661-DB26-4034-8A7F-1DB60F1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15" y="1135520"/>
            <a:ext cx="10058400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b="1" i="1" dirty="0">
                <a:latin typeface="Freestyle Script" panose="030804020302050B0404" pitchFamily="66" charset="0"/>
              </a:rPr>
              <a:t>The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6DEA2-1DDA-48EE-B784-A7D6D976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www.java-class.ir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12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1051</TotalTime>
  <Words>520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Freestyle Script</vt:lpstr>
      <vt:lpstr>Retrospect</vt:lpstr>
      <vt:lpstr>Multi-threading  Programming In Java</vt:lpstr>
      <vt:lpstr>Overview </vt:lpstr>
      <vt:lpstr>What is Multithreading?</vt:lpstr>
      <vt:lpstr>Thread</vt:lpstr>
      <vt:lpstr>Runnable </vt:lpstr>
      <vt:lpstr>Executor Service </vt:lpstr>
      <vt:lpstr>Callable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Programming In Java</dc:title>
  <dc:creator>Mostafa</dc:creator>
  <cp:lastModifiedBy>Mostafa</cp:lastModifiedBy>
  <cp:revision>385</cp:revision>
  <dcterms:created xsi:type="dcterms:W3CDTF">2019-11-16T19:36:02Z</dcterms:created>
  <dcterms:modified xsi:type="dcterms:W3CDTF">2020-04-03T09:07:38Z</dcterms:modified>
</cp:coreProperties>
</file>