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민지" userId="52421ef3385cb790" providerId="LiveId" clId="{94EC6F95-83C8-482A-9A10-E465EB3C3907}"/>
    <pc:docChg chg="modSld">
      <pc:chgData name="김 민지" userId="52421ef3385cb790" providerId="LiveId" clId="{94EC6F95-83C8-482A-9A10-E465EB3C3907}" dt="2022-02-06T03:52:53.116" v="0" actId="1076"/>
      <pc:docMkLst>
        <pc:docMk/>
      </pc:docMkLst>
      <pc:sldChg chg="modSp mod">
        <pc:chgData name="김 민지" userId="52421ef3385cb790" providerId="LiveId" clId="{94EC6F95-83C8-482A-9A10-E465EB3C3907}" dt="2022-02-06T03:52:53.116" v="0" actId="1076"/>
        <pc:sldMkLst>
          <pc:docMk/>
          <pc:sldMk cId="0" sldId="256"/>
        </pc:sldMkLst>
        <pc:picChg chg="mod">
          <ac:chgData name="김 민지" userId="52421ef3385cb790" providerId="LiveId" clId="{94EC6F95-83C8-482A-9A10-E465EB3C3907}" dt="2022-02-06T03:52:53.116" v="0" actId="1076"/>
          <ac:picMkLst>
            <pc:docMk/>
            <pc:sldMk cId="0" sldId="256"/>
            <ac:picMk id="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0.png"/><Relationship Id="rId10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7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30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653968" y="6602960"/>
            <a:ext cx="3817273" cy="1270849"/>
            <a:chOff x="12653968" y="6602960"/>
            <a:chExt cx="3817273" cy="127084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53968" y="6602960"/>
              <a:ext cx="3817273" cy="127084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9776" y="3318699"/>
            <a:ext cx="11141396" cy="47619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97813" y="2460337"/>
            <a:ext cx="6163169" cy="203169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71916" y="6907325"/>
            <a:ext cx="3339194" cy="81267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87603" y="6739237"/>
            <a:ext cx="2931239" cy="10086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76" y="8759524"/>
            <a:ext cx="16813081" cy="840476"/>
            <a:chOff x="729776" y="8759524"/>
            <a:chExt cx="16813081" cy="84047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776" y="8759524"/>
              <a:ext cx="16813081" cy="84047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613049" y="8992591"/>
            <a:ext cx="2989547" cy="5079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9229" y="2302785"/>
            <a:ext cx="1022821" cy="817668"/>
            <a:chOff x="15609229" y="2302785"/>
            <a:chExt cx="1022821" cy="81766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5609229" y="2302785"/>
              <a:ext cx="1022821" cy="8176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98413" y="2186478"/>
            <a:ext cx="5358730" cy="6476663"/>
            <a:chOff x="6298413" y="2186478"/>
            <a:chExt cx="5358730" cy="64766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8413" y="2186478"/>
              <a:ext cx="5358730" cy="647666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9270" y="1759298"/>
            <a:ext cx="3903888" cy="196047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2307" y="3659220"/>
            <a:ext cx="4974401" cy="30495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30717" y="4054267"/>
            <a:ext cx="880636" cy="88326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30717" y="5367107"/>
            <a:ext cx="893885" cy="88326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30717" y="6703005"/>
            <a:ext cx="893885" cy="88326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58820" y="4197348"/>
            <a:ext cx="3711113" cy="84355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959291" y="5516643"/>
            <a:ext cx="3845368" cy="123829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959291" y="6865710"/>
            <a:ext cx="3888778" cy="16330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84304" y="7672575"/>
            <a:ext cx="5635714" cy="121855"/>
            <a:chOff x="684304" y="7672575"/>
            <a:chExt cx="5635714" cy="1218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684304" y="7672575"/>
              <a:ext cx="5635714" cy="1218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09542" y="1788297"/>
            <a:ext cx="796789" cy="121855"/>
            <a:chOff x="8109542" y="1788297"/>
            <a:chExt cx="796789" cy="1218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5400000">
              <a:off x="8109542" y="1788297"/>
              <a:ext cx="796789" cy="1218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84237" y="4107533"/>
            <a:ext cx="6387082" cy="2634553"/>
            <a:chOff x="5784237" y="4107533"/>
            <a:chExt cx="6387082" cy="263455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66811" y="3890107"/>
              <a:ext cx="6021522" cy="2899007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12145" y="6223926"/>
              <a:ext cx="5443841" cy="6466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23137" y="6405814"/>
            <a:ext cx="2599304" cy="409837"/>
            <a:chOff x="12923137" y="6405814"/>
            <a:chExt cx="2599304" cy="40983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23137" y="6405814"/>
              <a:ext cx="2599304" cy="4098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868604" y="3366768"/>
            <a:ext cx="1863581" cy="667222"/>
            <a:chOff x="9868604" y="3366768"/>
            <a:chExt cx="1863581" cy="66722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560000">
              <a:off x="9868604" y="3366768"/>
              <a:ext cx="1863581" cy="667222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 rot="-480000">
            <a:off x="11784692" y="2475471"/>
            <a:ext cx="3981844" cy="11978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74774" y="7502178"/>
            <a:ext cx="6171429" cy="1808264"/>
            <a:chOff x="10374774" y="7502178"/>
            <a:chExt cx="6171429" cy="18082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4774" y="7502178"/>
              <a:ext cx="6171429" cy="180826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24115" y="1836424"/>
            <a:ext cx="709348" cy="567071"/>
            <a:chOff x="1024115" y="1836424"/>
            <a:chExt cx="709348" cy="5670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4115" y="1836424"/>
              <a:ext cx="709348" cy="5670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6386" y="1404694"/>
            <a:ext cx="7996204" cy="323801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3588" y="6175573"/>
            <a:ext cx="7832705" cy="15993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61206" y="3783166"/>
            <a:ext cx="7800129" cy="1989881"/>
            <a:chOff x="961206" y="3783166"/>
            <a:chExt cx="7800129" cy="19898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206" y="3783166"/>
              <a:ext cx="7800129" cy="19898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1836424"/>
            <a:ext cx="709348" cy="567071"/>
            <a:chOff x="9142857" y="1836424"/>
            <a:chExt cx="709348" cy="5670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1836424"/>
              <a:ext cx="709348" cy="56707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11122" y="1341780"/>
            <a:ext cx="7996204" cy="323801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669803" y="3920485"/>
            <a:ext cx="7581371" cy="1715242"/>
            <a:chOff x="9669803" y="3920485"/>
            <a:chExt cx="7581371" cy="171524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69803" y="3920485"/>
              <a:ext cx="7581371" cy="171524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12326" y="6175573"/>
            <a:ext cx="8138425" cy="159932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541134" y="8163852"/>
            <a:ext cx="845772" cy="484914"/>
            <a:chOff x="9541134" y="8163852"/>
            <a:chExt cx="845772" cy="4849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800000">
              <a:off x="9541134" y="8163852"/>
              <a:ext cx="845772" cy="48491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-480000">
            <a:off x="6975360" y="7904867"/>
            <a:ext cx="2622331" cy="111255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365819" y="4248464"/>
            <a:ext cx="1958854" cy="745515"/>
            <a:chOff x="2365819" y="4248464"/>
            <a:chExt cx="1958854" cy="74551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65819" y="4248464"/>
              <a:ext cx="1958854" cy="74551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-480000">
            <a:off x="3605277" y="4021187"/>
            <a:ext cx="1334448" cy="446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874" y="1567006"/>
            <a:ext cx="9795768" cy="19332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5620" y="3113803"/>
            <a:ext cx="16779142" cy="160653"/>
            <a:chOff x="685620" y="3113803"/>
            <a:chExt cx="16779142" cy="1606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685620" y="3113803"/>
              <a:ext cx="16779142" cy="1606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85144" y="3500954"/>
            <a:ext cx="14605731" cy="55674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1446" y="1509860"/>
            <a:ext cx="6738404" cy="19332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85620" y="3113803"/>
            <a:ext cx="16779142" cy="160653"/>
            <a:chOff x="685620" y="3113803"/>
            <a:chExt cx="16779142" cy="1606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685620" y="3113803"/>
              <a:ext cx="16779142" cy="1606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58026" y="3560170"/>
            <a:ext cx="476833" cy="525649"/>
            <a:chOff x="1158026" y="3560170"/>
            <a:chExt cx="476833" cy="52564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8026" y="3560170"/>
              <a:ext cx="476833" cy="52564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8072" y="3489697"/>
            <a:ext cx="9370565" cy="93965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1505" y="4425247"/>
            <a:ext cx="16232402" cy="28186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32005" y="7312432"/>
            <a:ext cx="421705" cy="337122"/>
            <a:chOff x="8932005" y="7312432"/>
            <a:chExt cx="421705" cy="33712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32005" y="7312432"/>
              <a:ext cx="421705" cy="337122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27723" y="7689937"/>
            <a:ext cx="12647393" cy="1336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05274" y="686772"/>
            <a:ext cx="16875166" cy="8912169"/>
            <a:chOff x="705274" y="686772"/>
            <a:chExt cx="16875166" cy="8912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274" y="686772"/>
              <a:ext cx="16875166" cy="89121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4115" y="1836424"/>
            <a:ext cx="709348" cy="567071"/>
            <a:chOff x="1024115" y="1836424"/>
            <a:chExt cx="709348" cy="5670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15" y="1836424"/>
              <a:ext cx="709348" cy="5670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9346" y="1764413"/>
            <a:ext cx="11422542" cy="26666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9776" y="9352381"/>
            <a:ext cx="16813081" cy="247619"/>
            <a:chOff x="729776" y="9352381"/>
            <a:chExt cx="16813081" cy="24761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776" y="9352381"/>
              <a:ext cx="16813081" cy="2476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04892" y="5657143"/>
            <a:ext cx="8331042" cy="3460070"/>
            <a:chOff x="1904892" y="5657143"/>
            <a:chExt cx="8331042" cy="346007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4892" y="5657143"/>
              <a:ext cx="8331042" cy="34600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28571" y="7387178"/>
            <a:ext cx="2584828" cy="334325"/>
            <a:chOff x="5828571" y="7387178"/>
            <a:chExt cx="2584828" cy="33432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8571" y="7387178"/>
              <a:ext cx="2584828" cy="33432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40125" y="7649383"/>
            <a:ext cx="5721836" cy="7076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114416" y="3960177"/>
            <a:ext cx="8846124" cy="1183015"/>
            <a:chOff x="2114416" y="3960177"/>
            <a:chExt cx="8846124" cy="118301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4416" y="3960177"/>
              <a:ext cx="8846124" cy="118301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479677" y="4551685"/>
            <a:ext cx="3099114" cy="334325"/>
            <a:chOff x="7479677" y="4551685"/>
            <a:chExt cx="3099114" cy="3343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79677" y="4551685"/>
              <a:ext cx="3099114" cy="33432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14378" y="4665776"/>
            <a:ext cx="6313399" cy="7076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민지</cp:lastModifiedBy>
  <cp:revision>1</cp:revision>
  <dcterms:created xsi:type="dcterms:W3CDTF">2022-02-06T12:16:46Z</dcterms:created>
  <dcterms:modified xsi:type="dcterms:W3CDTF">2022-02-06T03:52:55Z</dcterms:modified>
</cp:coreProperties>
</file>