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0481" y="1895414"/>
            <a:ext cx="5169900" cy="47619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9721" y="2113673"/>
            <a:ext cx="5489777" cy="360625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603" y="6739237"/>
            <a:ext cx="2931239" cy="10086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180" y="8966307"/>
            <a:ext cx="2588975" cy="5079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13049" y="8941163"/>
            <a:ext cx="2989547" cy="5079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389" y="686772"/>
            <a:ext cx="16875166" cy="8912169"/>
            <a:chOff x="752389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389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473" y="1564576"/>
            <a:ext cx="5496299" cy="2539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2101" y="3450878"/>
            <a:ext cx="8730388" cy="10920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45740" y="4143680"/>
            <a:ext cx="2803086" cy="128531"/>
            <a:chOff x="4945740" y="4143680"/>
            <a:chExt cx="2803086" cy="1285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5740" y="4143680"/>
              <a:ext cx="2803086" cy="1285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1300" y="2717261"/>
            <a:ext cx="636877" cy="1240775"/>
            <a:chOff x="6391300" y="2717261"/>
            <a:chExt cx="636877" cy="12407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80000">
              <a:off x="6391300" y="2717261"/>
              <a:ext cx="636877" cy="124077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3449" y="2427117"/>
            <a:ext cx="7674760" cy="99362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4813" y="4173603"/>
            <a:ext cx="15891576" cy="38094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041" y="6745880"/>
            <a:ext cx="9308074" cy="1092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389" y="686772"/>
            <a:ext cx="16875166" cy="8912169"/>
            <a:chOff x="752389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389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84718" y="2271402"/>
            <a:ext cx="3159056" cy="3192309"/>
            <a:chOff x="3884718" y="2271402"/>
            <a:chExt cx="3159056" cy="31923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4718" y="2271402"/>
              <a:ext cx="3159056" cy="319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53795" y="2313341"/>
            <a:ext cx="3152211" cy="3182252"/>
            <a:chOff x="10353795" y="2313341"/>
            <a:chExt cx="3152211" cy="31822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3795" y="2313341"/>
              <a:ext cx="3152211" cy="31822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35164" y="3321061"/>
            <a:ext cx="2298290" cy="15237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47503" y="3302281"/>
            <a:ext cx="2737030" cy="15237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27568" y="3477283"/>
            <a:ext cx="1183165" cy="1151543"/>
            <a:chOff x="8727568" y="3477283"/>
            <a:chExt cx="1183165" cy="11515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27568" y="3477283"/>
              <a:ext cx="1183165" cy="11515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96785" y="3477283"/>
            <a:ext cx="1183165" cy="1151543"/>
            <a:chOff x="7496785" y="3477283"/>
            <a:chExt cx="1183165" cy="11515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496785" y="3477283"/>
              <a:ext cx="1183165" cy="11515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20920" y="5463711"/>
            <a:ext cx="4349497" cy="1698396"/>
            <a:chOff x="6720920" y="5463711"/>
            <a:chExt cx="4349497" cy="169839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0920" y="5463711"/>
              <a:ext cx="4349497" cy="169839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29491" y="5665307"/>
            <a:ext cx="4096465" cy="152377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38833" y="5822445"/>
            <a:ext cx="3612077" cy="634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235989" y="5070347"/>
            <a:ext cx="1398248" cy="493714"/>
            <a:chOff x="3235989" y="5070347"/>
            <a:chExt cx="1398248" cy="493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820000">
              <a:off x="3235989" y="5070347"/>
              <a:ext cx="1398248" cy="493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69791" y="4896000"/>
            <a:ext cx="1398248" cy="493714"/>
            <a:chOff x="12869791" y="4896000"/>
            <a:chExt cx="1398248" cy="493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820000">
              <a:off x="12869791" y="4896000"/>
              <a:ext cx="1398248" cy="49371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80668" y="5822449"/>
            <a:ext cx="3977059" cy="6349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583519" y="7195611"/>
            <a:ext cx="599204" cy="493714"/>
            <a:chOff x="8583519" y="7195611"/>
            <a:chExt cx="599204" cy="493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8583519" y="7195611"/>
              <a:ext cx="599204" cy="49371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59505" y="7694453"/>
            <a:ext cx="4045267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389" y="686772"/>
            <a:ext cx="16875166" cy="8912169"/>
            <a:chOff x="752389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389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6688" y="1700655"/>
            <a:ext cx="5577865" cy="7335120"/>
            <a:chOff x="1246688" y="1700655"/>
            <a:chExt cx="5577865" cy="73351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688" y="1700655"/>
              <a:ext cx="5577865" cy="7335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2389" y="3042726"/>
            <a:ext cx="2852329" cy="1444755"/>
            <a:chOff x="752389" y="3042726"/>
            <a:chExt cx="2852329" cy="14447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89" y="3042726"/>
              <a:ext cx="2852329" cy="14447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83224" y="3765998"/>
            <a:ext cx="6171429" cy="1376859"/>
            <a:chOff x="8783224" y="3765998"/>
            <a:chExt cx="6171429" cy="13768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83224" y="3765998"/>
              <a:ext cx="6171429" cy="13768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90054" y="5406032"/>
            <a:ext cx="3355786" cy="1523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389" y="686772"/>
            <a:ext cx="16875166" cy="8912169"/>
            <a:chOff x="752389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389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621061"/>
            <a:ext cx="3395977" cy="3395977"/>
            <a:chOff x="9142857" y="1621061"/>
            <a:chExt cx="3395977" cy="33959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621061"/>
              <a:ext cx="3395977" cy="33959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89972" y="6613741"/>
            <a:ext cx="3391510" cy="2069460"/>
            <a:chOff x="9189972" y="6613741"/>
            <a:chExt cx="3391510" cy="20694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9972" y="6613741"/>
              <a:ext cx="3391510" cy="2069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10609" y="3498686"/>
            <a:ext cx="3525316" cy="1469429"/>
            <a:chOff x="5110609" y="3498686"/>
            <a:chExt cx="3525316" cy="1469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400000">
              <a:off x="5110609" y="3498686"/>
              <a:ext cx="3525316" cy="1469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10609" y="6224082"/>
            <a:ext cx="3525316" cy="1469429"/>
            <a:chOff x="5110609" y="6224082"/>
            <a:chExt cx="3525316" cy="1469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400000">
              <a:off x="5110609" y="6224082"/>
              <a:ext cx="3525316" cy="1469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25713" y="4334623"/>
            <a:ext cx="4447555" cy="1856669"/>
            <a:chOff x="2425713" y="4334623"/>
            <a:chExt cx="4447555" cy="18566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5713" y="4334623"/>
              <a:ext cx="4447555" cy="185666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29366" y="2429690"/>
            <a:ext cx="2425288" cy="14382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97302" y="6572522"/>
            <a:ext cx="2161912" cy="15237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05812" y="5903633"/>
            <a:ext cx="5409773" cy="215744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97283" y="3430597"/>
            <a:ext cx="3263235" cy="17411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02140" y="7674502"/>
            <a:ext cx="3263234" cy="1741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389" y="686772"/>
            <a:ext cx="16875166" cy="8912169"/>
            <a:chOff x="752389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389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6823" y="1632832"/>
            <a:ext cx="11198219" cy="14382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7623" y="3337755"/>
            <a:ext cx="16790468" cy="3190807"/>
            <a:chOff x="747623" y="3337755"/>
            <a:chExt cx="16790468" cy="31908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623" y="3337755"/>
              <a:ext cx="16790468" cy="31908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9983" y="7333250"/>
            <a:ext cx="15184491" cy="19552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6794" y="4347947"/>
            <a:ext cx="2968263" cy="18452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5118" y="4351633"/>
            <a:ext cx="3118298" cy="22757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45433" y="4372604"/>
            <a:ext cx="2934790" cy="22757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24861" y="4288728"/>
            <a:ext cx="3015010" cy="1573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2022-01-27T17:14:31Z</dcterms:created>
  <dcterms:modified xsi:type="dcterms:W3CDTF">2022-01-27T17:14:31Z</dcterms:modified>
</cp:coreProperties>
</file>