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4630400" cy="8229600"/>
  <p:notesSz cx="8229600" cy="14630400"/>
  <p:embeddedFontLst>
    <p:embeddedFont>
      <p:font typeface="Barlow" panose="00000500000000000000" pitchFamily="2" charset="0"/>
      <p:regular r:id="rId7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6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2326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2204085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 BugsHunt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864037" y="3260169"/>
            <a:ext cx="7415927" cy="27653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BugsHunt - это увлекательная игра, вдохновленная классической аркадной игрой Duck Hunt, которая возвращает игроков в эпоху ретро-консолей. В этой игре вам предстоит взять на себя роль разработчика, который охотится на баги во избежание падения приложения, используя различные механики и элементы геймплея, чтобы поймать как можно больше багов.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662357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Цель и задачи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3965258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Цель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864037" y="4554974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Разработка увлекательной и захватывающей игры в стиле ретро консолей.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623929" y="3965258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Задачи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7623929" y="4554974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Создать приятную графику, звуковое сопровождение и захватывающий геймплей</a:t>
            </a:r>
            <a:endParaRPr lang="en-US" sz="19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2EEF97A-2B60-A65B-BF02-2362F189B7CA}"/>
              </a:ext>
            </a:extLst>
          </p:cNvPr>
          <p:cNvSpPr/>
          <p:nvPr/>
        </p:nvSpPr>
        <p:spPr>
          <a:xfrm>
            <a:off x="12445026" y="7777537"/>
            <a:ext cx="2113454" cy="452063"/>
          </a:xfrm>
          <a:prstGeom prst="rect">
            <a:avLst/>
          </a:prstGeom>
          <a:solidFill>
            <a:srgbClr val="0706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174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678894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Ход работы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6705481" y="1734979"/>
            <a:ext cx="30480" cy="5817870"/>
          </a:xfrm>
          <a:prstGeom prst="roundRect">
            <a:avLst>
              <a:gd name="adj" fmla="val 1215000"/>
            </a:avLst>
          </a:prstGeom>
          <a:solidFill>
            <a:srgbClr val="FFFFFF">
              <a:alpha val="24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6967954" y="2275046"/>
            <a:ext cx="864037" cy="30480"/>
          </a:xfrm>
          <a:prstGeom prst="roundRect">
            <a:avLst>
              <a:gd name="adj" fmla="val 1215000"/>
            </a:avLst>
          </a:prstGeom>
          <a:solidFill>
            <a:srgbClr val="16FFBB"/>
          </a:solidFill>
          <a:ln/>
        </p:spPr>
      </p:sp>
      <p:sp>
        <p:nvSpPr>
          <p:cNvPr id="6" name="Shape 3"/>
          <p:cNvSpPr/>
          <p:nvPr/>
        </p:nvSpPr>
        <p:spPr>
          <a:xfrm>
            <a:off x="6443008" y="2012633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0A081B"/>
          </a:solidFill>
          <a:ln w="30480">
            <a:solidFill>
              <a:srgbClr val="16FFBB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649462" y="2125742"/>
            <a:ext cx="142399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1</a:t>
            </a:r>
            <a:endParaRPr lang="en-US" sz="2550" dirty="0"/>
          </a:p>
        </p:txBody>
      </p:sp>
      <p:sp>
        <p:nvSpPr>
          <p:cNvPr id="8" name="Text 5"/>
          <p:cNvSpPr/>
          <p:nvPr/>
        </p:nvSpPr>
        <p:spPr>
          <a:xfrm>
            <a:off x="8078510" y="1981795"/>
            <a:ext cx="3338751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Разработка концепции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8078510" y="2472809"/>
            <a:ext cx="56878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Определение основных элементов игры, ее целей и механик.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6967954" y="4296608"/>
            <a:ext cx="864037" cy="30480"/>
          </a:xfrm>
          <a:prstGeom prst="roundRect">
            <a:avLst>
              <a:gd name="adj" fmla="val 1215000"/>
            </a:avLst>
          </a:prstGeom>
          <a:solidFill>
            <a:srgbClr val="29DDDA"/>
          </a:solidFill>
          <a:ln/>
        </p:spPr>
      </p:sp>
      <p:sp>
        <p:nvSpPr>
          <p:cNvPr id="11" name="Shape 8"/>
          <p:cNvSpPr/>
          <p:nvPr/>
        </p:nvSpPr>
        <p:spPr>
          <a:xfrm>
            <a:off x="6443008" y="4034195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0A081B"/>
          </a:solidFill>
          <a:ln w="30480">
            <a:solidFill>
              <a:srgbClr val="29DDDA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6629221" y="4147304"/>
            <a:ext cx="182999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2</a:t>
            </a:r>
            <a:endParaRPr lang="en-US" sz="2550" dirty="0"/>
          </a:p>
        </p:txBody>
      </p:sp>
      <p:sp>
        <p:nvSpPr>
          <p:cNvPr id="13" name="Text 10"/>
          <p:cNvSpPr/>
          <p:nvPr/>
        </p:nvSpPr>
        <p:spPr>
          <a:xfrm>
            <a:off x="8078510" y="4003358"/>
            <a:ext cx="4069913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Разработка графики и звука</a:t>
            </a:r>
            <a:endParaRPr lang="en-US" sz="2150" dirty="0"/>
          </a:p>
        </p:txBody>
      </p:sp>
      <p:sp>
        <p:nvSpPr>
          <p:cNvPr id="14" name="Text 11"/>
          <p:cNvSpPr/>
          <p:nvPr/>
        </p:nvSpPr>
        <p:spPr>
          <a:xfrm>
            <a:off x="8078510" y="4494371"/>
            <a:ext cx="56878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Создание привлекательной визуальной среды и музыкального сопровождения.</a:t>
            </a:r>
            <a:endParaRPr lang="en-US" sz="1900" dirty="0"/>
          </a:p>
        </p:txBody>
      </p:sp>
      <p:sp>
        <p:nvSpPr>
          <p:cNvPr id="15" name="Shape 12"/>
          <p:cNvSpPr/>
          <p:nvPr/>
        </p:nvSpPr>
        <p:spPr>
          <a:xfrm>
            <a:off x="6967954" y="6318171"/>
            <a:ext cx="864037" cy="30480"/>
          </a:xfrm>
          <a:prstGeom prst="roundRect">
            <a:avLst>
              <a:gd name="adj" fmla="val 1215000"/>
            </a:avLst>
          </a:prstGeom>
          <a:solidFill>
            <a:srgbClr val="37A7E7"/>
          </a:solidFill>
          <a:ln/>
        </p:spPr>
      </p:sp>
      <p:sp>
        <p:nvSpPr>
          <p:cNvPr id="16" name="Shape 13"/>
          <p:cNvSpPr/>
          <p:nvPr/>
        </p:nvSpPr>
        <p:spPr>
          <a:xfrm>
            <a:off x="6443008" y="6055757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0A081B"/>
          </a:solidFill>
          <a:ln w="30480">
            <a:solidFill>
              <a:srgbClr val="37A7E7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6624340" y="6168866"/>
            <a:ext cx="192762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3</a:t>
            </a:r>
            <a:endParaRPr lang="en-US" sz="2550" dirty="0"/>
          </a:p>
        </p:txBody>
      </p:sp>
      <p:sp>
        <p:nvSpPr>
          <p:cNvPr id="18" name="Text 15"/>
          <p:cNvSpPr/>
          <p:nvPr/>
        </p:nvSpPr>
        <p:spPr>
          <a:xfrm>
            <a:off x="8078510" y="6024920"/>
            <a:ext cx="3844171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Тестирование и доработка</a:t>
            </a:r>
            <a:endParaRPr lang="en-US" sz="2150" dirty="0"/>
          </a:p>
        </p:txBody>
      </p:sp>
      <p:sp>
        <p:nvSpPr>
          <p:cNvPr id="19" name="Text 16"/>
          <p:cNvSpPr/>
          <p:nvPr/>
        </p:nvSpPr>
        <p:spPr>
          <a:xfrm>
            <a:off x="8078510" y="6515933"/>
            <a:ext cx="56878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Игровое тестирование и устранение ошибок, оптимизация игрового процесса.</a:t>
            </a:r>
            <a:endParaRPr lang="en-US" sz="19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BECDBFB9-7DCE-3AD4-3932-F416F44EA47B}"/>
              </a:ext>
            </a:extLst>
          </p:cNvPr>
          <p:cNvSpPr/>
          <p:nvPr/>
        </p:nvSpPr>
        <p:spPr>
          <a:xfrm>
            <a:off x="12445026" y="7777537"/>
            <a:ext cx="2113454" cy="452063"/>
          </a:xfrm>
          <a:prstGeom prst="rect">
            <a:avLst/>
          </a:prstGeom>
          <a:solidFill>
            <a:srgbClr val="0706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2171224"/>
            <a:ext cx="7940916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Направления для Улучшения</a:t>
            </a:r>
            <a:endParaRPr lang="en-US" sz="43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37" y="3183644"/>
            <a:ext cx="617220" cy="61722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64037" y="4047681"/>
            <a:ext cx="4283316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ru-RU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Настройка Сложности </a:t>
            </a:r>
            <a:r>
              <a:rPr lang="en-US" sz="2150" b="1" dirty="0" err="1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Геймплея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864037" y="4538694"/>
            <a:ext cx="74159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ru-RU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Добавление в главное меню возможности настройки всех коэффициентов игры для полной настройки сложности игры под себя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148</Words>
  <Application>Microsoft Office PowerPoint</Application>
  <PresentationFormat>Произвольный</PresentationFormat>
  <Paragraphs>24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Barlow</vt:lpstr>
      <vt:lpstr>Arial</vt:lpstr>
      <vt:lpstr>Spline Sans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JavaOrange</cp:lastModifiedBy>
  <cp:revision>2</cp:revision>
  <dcterms:created xsi:type="dcterms:W3CDTF">2025-02-11T10:47:22Z</dcterms:created>
  <dcterms:modified xsi:type="dcterms:W3CDTF">2025-02-11T10:51:26Z</dcterms:modified>
</cp:coreProperties>
</file>