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14630400" cy="8229600"/>
  <p:notesSz cx="82296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4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+mj-lt"/>
                <a:ea typeface="Inter Bold" pitchFamily="34" charset="-122"/>
                <a:cs typeface="Inter Bold" pitchFamily="34" charset="-120"/>
              </a:rPr>
              <a:t>TesTrack - Программа для Проведения Тестирования</a:t>
            </a:r>
            <a:endParaRPr lang="en-US" sz="4450" dirty="0">
              <a:latin typeface="+mj-lt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394180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TesTrack - это современная и интуитивно понятная программа, которая позволяет эффективно проводить онлайн-тестирование сотрудников и студентов. Она отличается простым интерфейсом, широким набором функций и удобной аналитикой результатов.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339183" y="5629568"/>
            <a:ext cx="371921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ru-RU" sz="2200" dirty="0" smtClean="0">
                <a:latin typeface="+mj-lt"/>
              </a:rPr>
              <a:t>Автор Проекта</a:t>
            </a:r>
            <a:r>
              <a:rPr lang="en-US" sz="2200" dirty="0" smtClean="0">
                <a:latin typeface="+mj-lt"/>
              </a:rPr>
              <a:t>: </a:t>
            </a:r>
            <a:r>
              <a:rPr lang="ru-RU" sz="2200" dirty="0" err="1" smtClean="0">
                <a:latin typeface="+mj-lt"/>
              </a:rPr>
              <a:t>Кудаев</a:t>
            </a:r>
            <a:r>
              <a:rPr lang="ru-RU" sz="2200" dirty="0" smtClean="0">
                <a:latin typeface="+mj-lt"/>
              </a:rPr>
              <a:t> Никита</a:t>
            </a:r>
            <a:endParaRPr lang="en-US" sz="2200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2821265" y="7678994"/>
            <a:ext cx="1809135" cy="5506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076335" cy="607633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5948516"/>
            <a:ext cx="6076334" cy="2281084"/>
          </a:xfrm>
          <a:prstGeom prst="rect">
            <a:avLst/>
          </a:prstGeom>
          <a:solidFill>
            <a:srgbClr val="0A7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"/>
          <p:cNvSpPr/>
          <p:nvPr/>
        </p:nvSpPr>
        <p:spPr>
          <a:xfrm>
            <a:off x="7334866" y="3549446"/>
            <a:ext cx="6725264" cy="3264309"/>
          </a:xfrm>
          <a:prstGeom prst="roundRect">
            <a:avLst>
              <a:gd name="adj" fmla="val 343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Shape 1"/>
          <p:cNvSpPr/>
          <p:nvPr/>
        </p:nvSpPr>
        <p:spPr>
          <a:xfrm>
            <a:off x="577480" y="3549446"/>
            <a:ext cx="5951139" cy="1945006"/>
          </a:xfrm>
          <a:prstGeom prst="roundRect">
            <a:avLst>
              <a:gd name="adj" fmla="val 343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" name="Text 0"/>
          <p:cNvSpPr/>
          <p:nvPr/>
        </p:nvSpPr>
        <p:spPr>
          <a:xfrm>
            <a:off x="793790" y="2539960"/>
            <a:ext cx="63485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Цель и Задачи Проекта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 err="1" smtClean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Цель</a:t>
            </a:r>
            <a:r>
              <a:rPr lang="en-US" sz="2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724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ru-RU" sz="1750" kern="0" spc="-36" dirty="0" smtClean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Написать </a:t>
            </a:r>
            <a:r>
              <a:rPr lang="ru-RU" sz="1750" kern="0" spc="-36" dirty="0" err="1" smtClean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OpenSource</a:t>
            </a:r>
            <a:r>
              <a:rPr lang="ru-RU" sz="1750" kern="0" spc="-36" dirty="0" smtClean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программу с серверной частью для тестирования учеников</a:t>
            </a:r>
            <a:endParaRPr lang="en-US" sz="1750" dirty="0">
              <a:latin typeface="+mj-lt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 err="1" smtClean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Задачи</a:t>
            </a:r>
            <a:r>
              <a:rPr lang="en-US" sz="2200" b="1" kern="0" spc="-67" dirty="0" smtClean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: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154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ru-RU" sz="1750" kern="0" spc="-36" dirty="0" smtClean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Удобный интерфейс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657605"/>
            <a:ext cx="6244709" cy="411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ru-RU" sz="1750" kern="0" spc="-36" dirty="0" smtClean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Хранение всех тестов и результатов на </a:t>
            </a:r>
            <a:r>
              <a:rPr lang="ru-RU" sz="1750" kern="0" spc="-36" dirty="0" err="1" smtClean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backend</a:t>
            </a:r>
            <a:endParaRPr lang="en-US" sz="175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821265" y="7678994"/>
            <a:ext cx="1809135" cy="5506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 5"/>
          <p:cNvSpPr/>
          <p:nvPr/>
        </p:nvSpPr>
        <p:spPr>
          <a:xfrm>
            <a:off x="7599520" y="5065644"/>
            <a:ext cx="6244709" cy="411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ru-RU" sz="1750" kern="0" spc="-36" dirty="0" smtClean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Функция "Маркер" для удобства решения заданий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7599517" y="5494451"/>
            <a:ext cx="6244709" cy="411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ru-RU" sz="1750" kern="0" spc="-36" dirty="0" smtClean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Удобная админ панель для учителя</a:t>
            </a:r>
            <a:endParaRPr lang="en-US" sz="1750" dirty="0"/>
          </a:p>
        </p:txBody>
      </p:sp>
      <p:sp>
        <p:nvSpPr>
          <p:cNvPr id="11" name="Text 5"/>
          <p:cNvSpPr/>
          <p:nvPr/>
        </p:nvSpPr>
        <p:spPr>
          <a:xfrm>
            <a:off x="7599516" y="5885052"/>
            <a:ext cx="6244709" cy="411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ru-RU" sz="1750" kern="0" spc="-36" dirty="0" smtClean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Возможность посмотреть результаты как по всему тесту так и по отдельному ученику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2137291"/>
            <a:ext cx="14630400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+mj-lt"/>
                <a:ea typeface="Inter Bold" pitchFamily="34" charset="-122"/>
                <a:cs typeface="Inter Bold" pitchFamily="34" charset="-120"/>
              </a:rPr>
              <a:t>Направления для Улучшения</a:t>
            </a:r>
            <a:endParaRPr lang="en-US" sz="4450" dirty="0">
              <a:latin typeface="+mj-lt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44612" y="415016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260123" y="4097434"/>
            <a:ext cx="5858432" cy="899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ru-RU" sz="1750" kern="0" spc="-36" dirty="0" smtClean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Перенос </a:t>
            </a:r>
            <a:r>
              <a:rPr lang="ru-RU" sz="1750" kern="0" spc="-36" dirty="0" err="1" smtClean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frontend</a:t>
            </a:r>
            <a:r>
              <a:rPr lang="ru-RU" sz="1750" kern="0" spc="-36" dirty="0" smtClean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части с </a:t>
            </a:r>
            <a:r>
              <a:rPr lang="ru-RU" sz="1750" kern="0" spc="-36" dirty="0" err="1" smtClean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Qt</a:t>
            </a:r>
            <a:r>
              <a:rPr lang="ru-RU" sz="1750" kern="0" spc="-36" dirty="0" smtClean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на </a:t>
            </a:r>
            <a:r>
              <a:rPr lang="ru-RU" sz="1750" kern="0" spc="-36" dirty="0" err="1" smtClean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Web</a:t>
            </a:r>
            <a:r>
              <a:rPr lang="ru-RU" sz="1750" kern="0" spc="-36" dirty="0" smtClean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, что будет удобнее для использования</a:t>
            </a:r>
            <a:endParaRPr lang="en-US" sz="1750" dirty="0"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821265" y="7678994"/>
            <a:ext cx="1809135" cy="5506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112</Words>
  <Application>Microsoft Office PowerPoint</Application>
  <PresentationFormat>Произвольный</PresentationFormat>
  <Paragraphs>17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Inter</vt:lpstr>
      <vt:lpstr>Inter Bold</vt:lpstr>
      <vt:lpstr>Office Theme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RePack by Diakov</cp:lastModifiedBy>
  <cp:revision>4</cp:revision>
  <dcterms:created xsi:type="dcterms:W3CDTF">2024-11-26T11:04:59Z</dcterms:created>
  <dcterms:modified xsi:type="dcterms:W3CDTF">2024-11-26T11:26:37Z</dcterms:modified>
</cp:coreProperties>
</file>