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Cabin" panose="020B0604020202020204" charset="0"/>
      <p:regular r:id="rId7"/>
    </p:embeddedFont>
    <p:embeddedFont>
      <p:font typeface="Unbounded" panose="020B0604020202020204" charset="-52"/>
      <p:regular r:id="rId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0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7720" y="161661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TesTrackV2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39915" y="2361699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TesTrackV2 - </a:t>
            </a:r>
            <a:r>
              <a:rPr lang="ru-RU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это OpenSource Web приложение для проведения пробников ЕГЭ по информатике, нацеленное в первую очередь на повышение навыков для сдачи экзамена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85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A4FF9B-90E2-701D-C6DC-0CC44E00CE22}"/>
              </a:ext>
            </a:extLst>
          </p:cNvPr>
          <p:cNvSpPr/>
          <p:nvPr/>
        </p:nvSpPr>
        <p:spPr>
          <a:xfrm>
            <a:off x="12822148" y="7654247"/>
            <a:ext cx="1808252" cy="57535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A6674D-A98E-BAE9-5CF5-7D30EA08F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076335" cy="607633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F2FBAA3-0A4B-D66C-8E74-531DE302AF08}"/>
              </a:ext>
            </a:extLst>
          </p:cNvPr>
          <p:cNvSpPr/>
          <p:nvPr/>
        </p:nvSpPr>
        <p:spPr>
          <a:xfrm>
            <a:off x="0" y="5948516"/>
            <a:ext cx="6076334" cy="2281084"/>
          </a:xfrm>
          <a:prstGeom prst="rect">
            <a:avLst/>
          </a:prstGeom>
          <a:solidFill>
            <a:srgbClr val="0A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2728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Цели и задачи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42958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Цель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020854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Создание OpenSource веб-приложения для проведения пробных экзаменов ЕГЭ по информатике, направленного на повышение навыков и подготовки к сдаче экзамена.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242958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Задачи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3020854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Предоставление пользователям широкого спектра тренировочных заданий, максимально приближенных к формату и сложности реальных заданий ЕГЭ.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4636651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Разработка интуитивно понятного интерфейса и удобной системы навигации для комфортного использования приложения.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5869424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3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Обеспечение детального анализа результатов, включая выявление сильных и слабых сторон пользователя</a:t>
            </a:r>
            <a:endParaRPr lang="en-US" sz="18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B04374-3E7B-BDDE-8011-3FCCF09D9A1E}"/>
              </a:ext>
            </a:extLst>
          </p:cNvPr>
          <p:cNvSpPr/>
          <p:nvPr/>
        </p:nvSpPr>
        <p:spPr>
          <a:xfrm>
            <a:off x="12822148" y="7654247"/>
            <a:ext cx="1808252" cy="57535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9848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Ход работы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218980"/>
            <a:ext cx="294167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Backend (Python)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4714518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FastAPI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5181243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Uvicorn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5647968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SQLite3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5275659" y="42189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Frontend (Vue 3)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275659" y="4714518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TypeScript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5275659" y="5181243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Pinia</a:t>
            </a:r>
            <a:endParaRPr lang="en-US" sz="185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pPr marL="342900" indent="-342900" algn="l">
              <a:lnSpc>
                <a:spcPts val="3000"/>
              </a:lnSpc>
              <a:buSzPct val="100000"/>
              <a:buChar char="•"/>
            </a:pPr>
            <a:endParaRPr lang="en-US" sz="1850" dirty="0"/>
          </a:p>
        </p:txBody>
      </p:sp>
      <p:sp>
        <p:nvSpPr>
          <p:cNvPr id="13" name="Text 8"/>
          <p:cNvSpPr/>
          <p:nvPr/>
        </p:nvSpPr>
        <p:spPr>
          <a:xfrm>
            <a:off x="9713595" y="42189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Deploy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713595" y="4714518"/>
            <a:ext cx="4079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Nginx</a:t>
            </a:r>
            <a:endParaRPr lang="en-US" sz="1850" dirty="0"/>
          </a:p>
        </p:txBody>
      </p:sp>
      <p:sp>
        <p:nvSpPr>
          <p:cNvPr id="15" name="Text 10"/>
          <p:cNvSpPr/>
          <p:nvPr/>
        </p:nvSpPr>
        <p:spPr>
          <a:xfrm>
            <a:off x="9713595" y="5181243"/>
            <a:ext cx="4079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Docker</a:t>
            </a:r>
            <a:endParaRPr lang="en-US" sz="18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5348C18-C3F7-C629-74E3-31D7DCBDD1D9}"/>
              </a:ext>
            </a:extLst>
          </p:cNvPr>
          <p:cNvSpPr/>
          <p:nvPr/>
        </p:nvSpPr>
        <p:spPr>
          <a:xfrm>
            <a:off x="12822148" y="7654247"/>
            <a:ext cx="1808252" cy="57535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Изображение выглядит как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E41BCA3B-87DB-9809-B87A-E2A33297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31" y="3380460"/>
            <a:ext cx="600000" cy="600000"/>
          </a:xfrm>
          <a:prstGeom prst="rect">
            <a:avLst/>
          </a:prstGeom>
        </p:spPr>
      </p:pic>
      <p:sp>
        <p:nvSpPr>
          <p:cNvPr id="21" name="Text 7">
            <a:extLst>
              <a:ext uri="{FF2B5EF4-FFF2-40B4-BE49-F238E27FC236}">
                <a16:creationId xmlns:a16="http://schemas.microsoft.com/office/drawing/2014/main" id="{C3F8E1ED-65FB-AC8B-469C-FA0D12B105E8}"/>
              </a:ext>
            </a:extLst>
          </p:cNvPr>
          <p:cNvSpPr/>
          <p:nvPr/>
        </p:nvSpPr>
        <p:spPr>
          <a:xfrm>
            <a:off x="5275659" y="5647968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Vite</a:t>
            </a:r>
            <a:endParaRPr lang="en-US" sz="185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pPr marL="342900" indent="-342900" algn="l">
              <a:lnSpc>
                <a:spcPts val="3000"/>
              </a:lnSpc>
              <a:buSzPct val="100000"/>
              <a:buChar char="•"/>
            </a:pPr>
            <a:endParaRPr lang="en-US" sz="1850" dirty="0"/>
          </a:p>
        </p:txBody>
      </p:sp>
      <p:pic>
        <p:nvPicPr>
          <p:cNvPr id="23" name="Рисунок 22" descr="Изображение выглядит как Графика, Красочность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D4B7697-957D-7E8A-0FD0-9E05DC02B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133" y="3375237"/>
            <a:ext cx="600000" cy="600000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текст, снимок экран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7BDD495-17A0-CDBC-D3FC-C98B3473E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135" y="3375237"/>
            <a:ext cx="600000" cy="600000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символ, График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8193A28-8936-D393-15F3-2DDA2FE86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621" y="3368343"/>
            <a:ext cx="635383" cy="635383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снимок экрана, символ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EA037E7-B0C0-75D1-1ED9-8151D879A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552" y="3375237"/>
            <a:ext cx="600000" cy="600000"/>
          </a:xfrm>
          <a:prstGeom prst="rect">
            <a:avLst/>
          </a:prstGeom>
        </p:spPr>
      </p:pic>
      <p:pic>
        <p:nvPicPr>
          <p:cNvPr id="35" name="Рисунок 34" descr="Изображение выглядит как логотип, символ, Цвет электр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2008858-3739-7694-1382-106201F0EC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398" y="3386034"/>
            <a:ext cx="600000" cy="600000"/>
          </a:xfrm>
          <a:prstGeom prst="rect">
            <a:avLst/>
          </a:prstGeom>
        </p:spPr>
      </p:pic>
      <p:pic>
        <p:nvPicPr>
          <p:cNvPr id="37" name="Рисунок 36" descr="Изображение выглядит как мультфильм, смайлик, Детское искусство, эмотикон&#10;&#10;Автоматически созданное описание">
            <a:extLst>
              <a:ext uri="{FF2B5EF4-FFF2-40B4-BE49-F238E27FC236}">
                <a16:creationId xmlns:a16="http://schemas.microsoft.com/office/drawing/2014/main" id="{B41FC343-D628-F1EE-9AB1-25B6CEF10F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0828" y="3374591"/>
            <a:ext cx="600000" cy="600000"/>
          </a:xfrm>
          <a:prstGeom prst="rect">
            <a:avLst/>
          </a:prstGeom>
        </p:spPr>
      </p:pic>
      <p:pic>
        <p:nvPicPr>
          <p:cNvPr id="39" name="Рисунок 38" descr="Изображение выглядит как Красочность, треугольник, Цвет электрик, звезда&#10;&#10;Автоматически созданное описание">
            <a:extLst>
              <a:ext uri="{FF2B5EF4-FFF2-40B4-BE49-F238E27FC236}">
                <a16:creationId xmlns:a16="http://schemas.microsoft.com/office/drawing/2014/main" id="{548D2E63-DD5C-5917-BBA8-F4B62FA7F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0828" y="3403726"/>
            <a:ext cx="600000" cy="600000"/>
          </a:xfrm>
          <a:prstGeom prst="rect">
            <a:avLst/>
          </a:prstGeom>
        </p:spPr>
      </p:pic>
      <p:pic>
        <p:nvPicPr>
          <p:cNvPr id="41" name="Рисунок 40" descr="Изображение выглядит как Графика, Красочность, символ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9BD3642E-D70E-9310-38C0-C28DA1B534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3792" y="3368343"/>
            <a:ext cx="600000" cy="600000"/>
          </a:xfrm>
          <a:prstGeom prst="rect">
            <a:avLst/>
          </a:prstGeom>
        </p:spPr>
      </p:pic>
      <p:pic>
        <p:nvPicPr>
          <p:cNvPr id="43" name="Рисунок 42" descr="Изображение выглядит как графическая встав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0736A6FF-DF6D-72B2-4DEB-C6F3FBAFA2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8352" y="3386034"/>
            <a:ext cx="600000" cy="6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71533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Направления для Улучшения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751540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6982301" y="3751540"/>
            <a:ext cx="2956441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Перенос БД на PostgreSQL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82301" y="4599027"/>
            <a:ext cx="2956441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Переход на базу данных PostgreSQL для повышения производительности и масштабируемости.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3751540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10836235" y="3751540"/>
            <a:ext cx="2956441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Расширенная аналитика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836235" y="4599027"/>
            <a:ext cx="2956441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Добавить более глубокую аналитику результатов тестирования.</a:t>
            </a:r>
            <a:endParaRPr lang="en-US" sz="18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D616EFC-A961-36E9-18A2-9ADA434C404E}"/>
              </a:ext>
            </a:extLst>
          </p:cNvPr>
          <p:cNvSpPr/>
          <p:nvPr/>
        </p:nvSpPr>
        <p:spPr>
          <a:xfrm>
            <a:off x="12822148" y="7654247"/>
            <a:ext cx="1808252" cy="57535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144</Words>
  <Application>Microsoft Office PowerPoint</Application>
  <PresentationFormat>Произвольный</PresentationFormat>
  <Paragraphs>30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Cabin</vt:lpstr>
      <vt:lpstr>Unbounded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JavaOrange</cp:lastModifiedBy>
  <cp:revision>2</cp:revision>
  <dcterms:created xsi:type="dcterms:W3CDTF">2025-01-11T11:02:36Z</dcterms:created>
  <dcterms:modified xsi:type="dcterms:W3CDTF">2025-01-11T11:56:40Z</dcterms:modified>
</cp:coreProperties>
</file>