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4" r:id="rId3"/>
    <p:sldId id="295" r:id="rId4"/>
    <p:sldId id="29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7A3B-1DA2-4800-B45B-2681B3769D0B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EF00B-E2C5-4BDD-AEFD-CC00049E8D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01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5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37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7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9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4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5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46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C503-0C0B-42CC-8979-ADFC5D7784EE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42357-3EA5-413C-B95D-7C8301DBD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40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SQL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002060"/>
                </a:solidFill>
              </a:rPr>
              <a:t>B.Ramasubramanian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CREATE TABLE Teacher</a:t>
            </a: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err="1" smtClean="0"/>
              <a:t>TeacherID</a:t>
            </a: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/>
              <a:t> AUTO_INCREMENT PRIMARY KEY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err="1" smtClean="0"/>
              <a:t>LastName</a:t>
            </a:r>
            <a:r>
              <a:rPr lang="en-IN" dirty="0" smtClean="0"/>
              <a:t> </a:t>
            </a:r>
            <a:r>
              <a:rPr lang="en-IN" dirty="0" err="1"/>
              <a:t>varchar</a:t>
            </a:r>
            <a:r>
              <a:rPr lang="en-IN" dirty="0"/>
              <a:t>(255</a:t>
            </a:r>
            <a:r>
              <a:rPr lang="en-IN" dirty="0" smtClean="0"/>
              <a:t>),</a:t>
            </a:r>
          </a:p>
          <a:p>
            <a:pPr marL="0" indent="0">
              <a:buNone/>
            </a:pPr>
            <a:r>
              <a:rPr lang="en-IN" dirty="0" err="1" smtClean="0"/>
              <a:t>FirstName</a:t>
            </a:r>
            <a:r>
              <a:rPr lang="en-IN" dirty="0" smtClean="0"/>
              <a:t> </a:t>
            </a:r>
            <a:r>
              <a:rPr lang="en-IN" dirty="0" err="1"/>
              <a:t>varchar</a:t>
            </a:r>
            <a:r>
              <a:rPr lang="en-IN" dirty="0"/>
              <a:t>(255), 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AddressID</a:t>
            </a: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smtClean="0"/>
              <a:t>FOREIGN </a:t>
            </a:r>
            <a:r>
              <a:rPr lang="en-IN" dirty="0"/>
              <a:t>KEY(</a:t>
            </a:r>
            <a:r>
              <a:rPr lang="en-IN" dirty="0" err="1"/>
              <a:t>AddressID</a:t>
            </a:r>
            <a:r>
              <a:rPr lang="en-IN" dirty="0"/>
              <a:t>) REFERENCES Address(</a:t>
            </a:r>
            <a:r>
              <a:rPr lang="en-IN" dirty="0" err="1"/>
              <a:t>AddressID</a:t>
            </a:r>
            <a:r>
              <a:rPr lang="en-IN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931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ALTER TABLE how to add a column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ALTER TABLE </a:t>
            </a:r>
            <a:r>
              <a:rPr lang="en-IN" dirty="0" smtClean="0"/>
              <a:t>teacher</a:t>
            </a:r>
          </a:p>
          <a:p>
            <a:pPr marL="0" indent="0">
              <a:buNone/>
            </a:pPr>
            <a:r>
              <a:rPr lang="en-IN" dirty="0" smtClean="0"/>
              <a:t>ADD </a:t>
            </a:r>
            <a:r>
              <a:rPr lang="en-IN" dirty="0"/>
              <a:t>COLUMN DOB date;</a:t>
            </a:r>
          </a:p>
        </p:txBody>
      </p:sp>
    </p:spTree>
    <p:extLst>
      <p:ext uri="{BB962C8B-B14F-4D97-AF65-F5344CB8AC3E}">
        <p14:creationId xmlns:p14="http://schemas.microsoft.com/office/powerpoint/2010/main" val="2035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ALTER TABLE </a:t>
            </a:r>
          </a:p>
          <a:p>
            <a:pPr marL="0" indent="0">
              <a:buNone/>
            </a:pPr>
            <a:r>
              <a:rPr lang="en-IN" dirty="0" smtClean="0"/>
              <a:t>How to remove a column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ALTER TABLE </a:t>
            </a:r>
            <a:r>
              <a:rPr lang="en-IN" dirty="0" smtClean="0"/>
              <a:t>teacher</a:t>
            </a:r>
          </a:p>
          <a:p>
            <a:pPr marL="0" indent="0">
              <a:buNone/>
            </a:pPr>
            <a:r>
              <a:rPr lang="en-IN" dirty="0" smtClean="0"/>
              <a:t>DROP </a:t>
            </a:r>
            <a:r>
              <a:rPr lang="en-IN" dirty="0"/>
              <a:t>COLUMN DOB;</a:t>
            </a:r>
          </a:p>
        </p:txBody>
      </p:sp>
    </p:spTree>
    <p:extLst>
      <p:ext uri="{BB962C8B-B14F-4D97-AF65-F5344CB8AC3E}">
        <p14:creationId xmlns:p14="http://schemas.microsoft.com/office/powerpoint/2010/main" val="13861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DROP TABLE</a:t>
            </a:r>
          </a:p>
          <a:p>
            <a:pPr marL="0" indent="0">
              <a:buNone/>
            </a:pPr>
            <a:r>
              <a:rPr lang="en-IN" dirty="0" smtClean="0"/>
              <a:t>How to drop a table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DROP TABLE teacher;</a:t>
            </a:r>
          </a:p>
        </p:txBody>
      </p:sp>
    </p:spTree>
    <p:extLst>
      <p:ext uri="{BB962C8B-B14F-4D97-AF65-F5344CB8AC3E}">
        <p14:creationId xmlns:p14="http://schemas.microsoft.com/office/powerpoint/2010/main" val="51791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Manipulation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Inserting data into table</a:t>
            </a:r>
          </a:p>
          <a:p>
            <a:pPr marL="0" indent="0">
              <a:buNone/>
            </a:pPr>
            <a:r>
              <a:rPr lang="en-IN" dirty="0"/>
              <a:t>INSERT INTO address (</a:t>
            </a:r>
            <a:r>
              <a:rPr lang="en-IN" dirty="0" err="1"/>
              <a:t>AddressID,UnitNo,StreetName,Suburb,City,PIN,State,Country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values(1,10,'First street','Chromepet','Chennai',600044,'Tamil </a:t>
            </a:r>
            <a:r>
              <a:rPr lang="en-IN" dirty="0" err="1"/>
              <a:t>Nadu','India</a:t>
            </a:r>
            <a:r>
              <a:rPr lang="en-IN" dirty="0"/>
              <a:t>');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6986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Updating data in  table</a:t>
            </a:r>
          </a:p>
          <a:p>
            <a:pPr marL="0" indent="0">
              <a:buNone/>
            </a:pPr>
            <a:r>
              <a:rPr lang="en-IN" dirty="0"/>
              <a:t>UPDATE </a:t>
            </a:r>
            <a:r>
              <a:rPr lang="en-IN" dirty="0" smtClean="0"/>
              <a:t>address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SET City = 'Bangalore</a:t>
            </a:r>
            <a:r>
              <a:rPr lang="en-IN" dirty="0" smtClean="0"/>
              <a:t>'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AddressId</a:t>
            </a:r>
            <a:r>
              <a:rPr lang="en-IN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73020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Manipulation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Deleting data from table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DELETE FROM address WHERE </a:t>
            </a:r>
            <a:r>
              <a:rPr lang="en-IN" dirty="0" err="1"/>
              <a:t>AddressId</a:t>
            </a:r>
            <a:r>
              <a:rPr lang="en-IN" dirty="0"/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61685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Query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Select queries</a:t>
            </a:r>
          </a:p>
          <a:p>
            <a:pPr marL="0" indent="0">
              <a:buNone/>
            </a:pPr>
            <a:r>
              <a:rPr lang="en-IN" dirty="0"/>
              <a:t>select * from address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Select with where </a:t>
            </a:r>
            <a:r>
              <a:rPr lang="en-IN" dirty="0" smtClean="0"/>
              <a:t>clause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select * from address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where Suburb= ‘</a:t>
            </a:r>
            <a:r>
              <a:rPr lang="en-IN" dirty="0" err="1" smtClean="0"/>
              <a:t>Chromepet</a:t>
            </a:r>
            <a:r>
              <a:rPr lang="en-IN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8787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			SQL </a:t>
            </a:r>
            <a:r>
              <a:rPr lang="en-IN" b="1" dirty="0"/>
              <a:t>Data types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Numeric data types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INT:Whole</a:t>
            </a:r>
            <a:r>
              <a:rPr lang="en-IN" dirty="0"/>
              <a:t> numbers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FLOAT(</a:t>
            </a:r>
            <a:r>
              <a:rPr lang="en-IN" dirty="0" err="1"/>
              <a:t>s,d</a:t>
            </a:r>
            <a:r>
              <a:rPr lang="en-IN" dirty="0"/>
              <a:t>):decimal numbers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DECIMAL(</a:t>
            </a:r>
            <a:r>
              <a:rPr lang="en-IN" dirty="0" err="1"/>
              <a:t>s,d</a:t>
            </a:r>
            <a:r>
              <a:rPr lang="en-IN" dirty="0"/>
              <a:t>):Decimal number precise</a:t>
            </a:r>
          </a:p>
        </p:txBody>
      </p:sp>
    </p:spTree>
    <p:extLst>
      <p:ext uri="{BB962C8B-B14F-4D97-AF65-F5344CB8AC3E}">
        <p14:creationId xmlns:p14="http://schemas.microsoft.com/office/powerpoint/2010/main" val="39880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Data types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String </a:t>
            </a:r>
            <a:r>
              <a:rPr lang="en-IN" b="1" dirty="0"/>
              <a:t>Data types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CHAR(N):Fixed length </a:t>
            </a:r>
            <a:r>
              <a:rPr lang="en-IN" dirty="0" err="1"/>
              <a:t>charactor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VARCHAR(N): Varying length </a:t>
            </a:r>
            <a:r>
              <a:rPr lang="en-IN" dirty="0" err="1"/>
              <a:t>charctor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BOOLEAN:True</a:t>
            </a:r>
            <a:r>
              <a:rPr lang="en-IN" dirty="0"/>
              <a:t> or False</a:t>
            </a:r>
          </a:p>
        </p:txBody>
      </p:sp>
    </p:spTree>
    <p:extLst>
      <p:ext uri="{BB962C8B-B14F-4D97-AF65-F5344CB8AC3E}">
        <p14:creationId xmlns:p14="http://schemas.microsoft.com/office/powerpoint/2010/main" val="201272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SQL Data types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Date data types</a:t>
            </a:r>
          </a:p>
          <a:p>
            <a:pPr marL="0" indent="0">
              <a:buNone/>
            </a:pPr>
            <a:r>
              <a:rPr lang="en-IN" dirty="0"/>
              <a:t>DATE:YYYY-MM-DD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DATETIME:YYYY-MM-DD-HH-MM-SS</a:t>
            </a:r>
          </a:p>
          <a:p>
            <a:pPr marL="0" indent="0">
              <a:buNone/>
            </a:pPr>
            <a:r>
              <a:rPr lang="en-IN" dirty="0"/>
              <a:t>TIME:HHH-MM-SS</a:t>
            </a:r>
          </a:p>
          <a:p>
            <a:pPr marL="0" indent="0">
              <a:buNone/>
            </a:pPr>
            <a:r>
              <a:rPr lang="en-IN" dirty="0"/>
              <a:t>YEAR:YYYY</a:t>
            </a:r>
          </a:p>
        </p:txBody>
      </p:sp>
    </p:spTree>
    <p:extLst>
      <p:ext uri="{BB962C8B-B14F-4D97-AF65-F5344CB8AC3E}">
        <p14:creationId xmlns:p14="http://schemas.microsoft.com/office/powerpoint/2010/main" val="385228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Understanding 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SQL-Structured Query Language</a:t>
            </a:r>
          </a:p>
          <a:p>
            <a:pPr marL="0" indent="0">
              <a:buNone/>
            </a:pPr>
            <a:r>
              <a:rPr lang="en-IN" dirty="0" smtClean="0"/>
              <a:t>Types of SQL</a:t>
            </a:r>
          </a:p>
          <a:p>
            <a:pPr marL="0" indent="0">
              <a:buNone/>
            </a:pPr>
            <a:r>
              <a:rPr lang="en-IN" dirty="0" smtClean="0"/>
              <a:t>DDL-Data Definition Language</a:t>
            </a:r>
          </a:p>
          <a:p>
            <a:pPr marL="0" indent="0">
              <a:buNone/>
            </a:pPr>
            <a:r>
              <a:rPr lang="en-IN" dirty="0" smtClean="0"/>
              <a:t>DML-Data Manipulation Language</a:t>
            </a:r>
          </a:p>
          <a:p>
            <a:pPr marL="0" indent="0">
              <a:buNone/>
            </a:pPr>
            <a:r>
              <a:rPr lang="en-IN" dirty="0" smtClean="0"/>
              <a:t>DQL- Data Query Language</a:t>
            </a:r>
          </a:p>
          <a:p>
            <a:pPr marL="0" indent="0">
              <a:buNone/>
            </a:pPr>
            <a:r>
              <a:rPr lang="en-IN" dirty="0" smtClean="0"/>
              <a:t>DCL-Data Control Language</a:t>
            </a:r>
          </a:p>
          <a:p>
            <a:pPr marL="0" indent="0">
              <a:buNone/>
            </a:pPr>
            <a:r>
              <a:rPr lang="en-IN" dirty="0" smtClean="0"/>
              <a:t>TCL-Transaction Control Language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67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Definition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1.CREATE TABLE command</a:t>
            </a:r>
          </a:p>
          <a:p>
            <a:pPr marL="0" indent="0">
              <a:buNone/>
            </a:pPr>
            <a:r>
              <a:rPr lang="en-IN" dirty="0" smtClean="0"/>
              <a:t>It is used to create table</a:t>
            </a:r>
          </a:p>
          <a:p>
            <a:pPr marL="0" indent="0">
              <a:buNone/>
            </a:pPr>
            <a:r>
              <a:rPr lang="en-IN" dirty="0"/>
              <a:t>CREATE TABLE Address(</a:t>
            </a:r>
            <a:r>
              <a:rPr lang="en-IN" dirty="0" err="1"/>
              <a:t>AddressID</a:t>
            </a:r>
            <a:r>
              <a:rPr lang="en-IN" dirty="0"/>
              <a:t> </a:t>
            </a:r>
            <a:r>
              <a:rPr lang="en-IN" dirty="0" err="1"/>
              <a:t>int,UnitNo</a:t>
            </a:r>
            <a:r>
              <a:rPr lang="en-IN" dirty="0"/>
              <a:t> </a:t>
            </a:r>
            <a:r>
              <a:rPr lang="en-IN" dirty="0" err="1"/>
              <a:t>int,StreetName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(255), </a:t>
            </a:r>
            <a:r>
              <a:rPr lang="en-IN" dirty="0" smtClean="0"/>
              <a:t>Suburb </a:t>
            </a:r>
            <a:r>
              <a:rPr lang="en-IN" dirty="0" err="1"/>
              <a:t>varchar</a:t>
            </a:r>
            <a:r>
              <a:rPr lang="en-IN" dirty="0"/>
              <a:t>(255), </a:t>
            </a:r>
            <a:r>
              <a:rPr lang="en-IN" dirty="0" smtClean="0"/>
              <a:t> City </a:t>
            </a:r>
            <a:r>
              <a:rPr lang="en-IN" dirty="0" err="1"/>
              <a:t>varchar</a:t>
            </a:r>
            <a:r>
              <a:rPr lang="en-IN" dirty="0"/>
              <a:t>(255),PIN </a:t>
            </a:r>
            <a:r>
              <a:rPr lang="en-IN" dirty="0" err="1"/>
              <a:t>int,State</a:t>
            </a:r>
            <a:r>
              <a:rPr lang="en-IN" dirty="0"/>
              <a:t> </a:t>
            </a:r>
            <a:r>
              <a:rPr lang="en-IN" dirty="0" err="1"/>
              <a:t>varchar</a:t>
            </a:r>
            <a:r>
              <a:rPr lang="en-IN" dirty="0"/>
              <a:t>(255),Country </a:t>
            </a:r>
            <a:r>
              <a:rPr lang="en-IN" dirty="0" err="1"/>
              <a:t>varchar</a:t>
            </a:r>
            <a:r>
              <a:rPr lang="en-IN" dirty="0"/>
              <a:t>(255));</a:t>
            </a:r>
          </a:p>
        </p:txBody>
      </p:sp>
    </p:spTree>
    <p:extLst>
      <p:ext uri="{BB962C8B-B14F-4D97-AF65-F5344CB8AC3E}">
        <p14:creationId xmlns:p14="http://schemas.microsoft.com/office/powerpoint/2010/main" val="10984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2.ALTER TABLE command</a:t>
            </a:r>
          </a:p>
          <a:p>
            <a:pPr marL="0" indent="0">
              <a:buNone/>
            </a:pPr>
            <a:r>
              <a:rPr lang="en-IN" dirty="0" smtClean="0"/>
              <a:t>It is used to modify a table.</a:t>
            </a:r>
          </a:p>
          <a:p>
            <a:pPr marL="0" indent="0">
              <a:buNone/>
            </a:pPr>
            <a:r>
              <a:rPr lang="en-IN" dirty="0"/>
              <a:t>ALTER TABLE </a:t>
            </a:r>
            <a:r>
              <a:rPr lang="en-IN" dirty="0" smtClean="0"/>
              <a:t>address</a:t>
            </a:r>
          </a:p>
          <a:p>
            <a:pPr marL="0" indent="0">
              <a:buNone/>
            </a:pPr>
            <a:r>
              <a:rPr lang="en-IN" dirty="0" smtClean="0"/>
              <a:t>ADD </a:t>
            </a:r>
            <a:r>
              <a:rPr lang="en-IN" dirty="0"/>
              <a:t>PRIMARY KEY(</a:t>
            </a:r>
            <a:r>
              <a:rPr lang="en-IN" dirty="0" err="1"/>
              <a:t>AddressId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302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CREATE TABLE Student</a:t>
            </a:r>
            <a:r>
              <a:rPr lang="en-IN" dirty="0" smtClean="0"/>
              <a:t>(</a:t>
            </a:r>
          </a:p>
          <a:p>
            <a:pPr marL="0" indent="0">
              <a:buNone/>
            </a:pPr>
            <a:r>
              <a:rPr lang="en-IN" dirty="0" err="1" smtClean="0"/>
              <a:t>StudentID</a:t>
            </a: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err="1" smtClean="0"/>
              <a:t>LastName</a:t>
            </a:r>
            <a:r>
              <a:rPr lang="en-IN" dirty="0" smtClean="0"/>
              <a:t> </a:t>
            </a:r>
            <a:r>
              <a:rPr lang="en-IN" dirty="0" err="1"/>
              <a:t>varchar</a:t>
            </a:r>
            <a:r>
              <a:rPr lang="en-IN" dirty="0"/>
              <a:t>(255</a:t>
            </a:r>
            <a:r>
              <a:rPr lang="en-IN" dirty="0" smtClean="0"/>
              <a:t>),</a:t>
            </a:r>
          </a:p>
          <a:p>
            <a:pPr marL="0" indent="0">
              <a:buNone/>
            </a:pPr>
            <a:r>
              <a:rPr lang="en-IN" dirty="0" err="1" smtClean="0"/>
              <a:t>FirstName</a:t>
            </a:r>
            <a:r>
              <a:rPr lang="en-IN" dirty="0" smtClean="0"/>
              <a:t> </a:t>
            </a:r>
            <a:r>
              <a:rPr lang="en-IN" dirty="0" err="1"/>
              <a:t>varchar</a:t>
            </a:r>
            <a:r>
              <a:rPr lang="en-IN" dirty="0"/>
              <a:t>(255</a:t>
            </a:r>
            <a:r>
              <a:rPr lang="en-IN" dirty="0" smtClean="0"/>
              <a:t>),</a:t>
            </a:r>
          </a:p>
          <a:p>
            <a:pPr marL="0" indent="0">
              <a:buNone/>
            </a:pPr>
            <a:r>
              <a:rPr lang="en-IN" dirty="0" err="1" smtClean="0"/>
              <a:t>AddressID</a:t>
            </a:r>
            <a:r>
              <a:rPr lang="en-IN" dirty="0" smtClean="0"/>
              <a:t> </a:t>
            </a:r>
            <a:r>
              <a:rPr lang="en-IN" dirty="0" err="1"/>
              <a:t>int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err="1" smtClean="0"/>
              <a:t>TotalMarks</a:t>
            </a:r>
            <a:r>
              <a:rPr lang="en-IN" dirty="0" smtClean="0"/>
              <a:t> </a:t>
            </a:r>
            <a:r>
              <a:rPr lang="en-IN" dirty="0" err="1" smtClean="0"/>
              <a:t>int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IN" dirty="0" smtClean="0"/>
              <a:t>FOREIGN </a:t>
            </a:r>
            <a:r>
              <a:rPr lang="en-IN" dirty="0"/>
              <a:t>KEY(</a:t>
            </a:r>
            <a:r>
              <a:rPr lang="en-IN" dirty="0" err="1"/>
              <a:t>AddressID</a:t>
            </a:r>
            <a:r>
              <a:rPr lang="en-IN" dirty="0"/>
              <a:t>) REFERENCES Address(</a:t>
            </a:r>
            <a:r>
              <a:rPr lang="en-IN" dirty="0" err="1"/>
              <a:t>AddressID</a:t>
            </a:r>
            <a:r>
              <a:rPr lang="en-IN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69612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ALTER TABLE </a:t>
            </a:r>
            <a:r>
              <a:rPr lang="en-IN" dirty="0" smtClean="0"/>
              <a:t>student</a:t>
            </a:r>
          </a:p>
          <a:p>
            <a:pPr marL="0" indent="0">
              <a:buNone/>
            </a:pPr>
            <a:r>
              <a:rPr lang="en-IN" dirty="0" smtClean="0"/>
              <a:t>ADD </a:t>
            </a:r>
            <a:r>
              <a:rPr lang="en-IN" dirty="0"/>
              <a:t>PRIMARY KEY(</a:t>
            </a:r>
            <a:r>
              <a:rPr lang="en-IN" dirty="0" err="1"/>
              <a:t>StudentID</a:t>
            </a: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147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</TotalTime>
  <Words>312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SQL</vt:lpstr>
      <vt:lpstr>Understanding SQL</vt:lpstr>
      <vt:lpstr>SQL Data types </vt:lpstr>
      <vt:lpstr>SQL Data types </vt:lpstr>
      <vt:lpstr>Understanding SQL</vt:lpstr>
      <vt:lpstr>Data Definition Language</vt:lpstr>
      <vt:lpstr>Data Definition Language</vt:lpstr>
      <vt:lpstr>Data Definition Language</vt:lpstr>
      <vt:lpstr>Data Definition Language</vt:lpstr>
      <vt:lpstr>Data Definition Language</vt:lpstr>
      <vt:lpstr>Data Definition Language</vt:lpstr>
      <vt:lpstr>Data Definition Language</vt:lpstr>
      <vt:lpstr>Data Definition Language</vt:lpstr>
      <vt:lpstr>Data Manipulation Language</vt:lpstr>
      <vt:lpstr>Data Manipulation Language</vt:lpstr>
      <vt:lpstr>Data Manipulation Language</vt:lpstr>
      <vt:lpstr>Data Query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Process Overview</dc:title>
  <dc:creator>PC</dc:creator>
  <cp:lastModifiedBy>PC</cp:lastModifiedBy>
  <cp:revision>136</cp:revision>
  <dcterms:created xsi:type="dcterms:W3CDTF">2020-08-08T04:45:45Z</dcterms:created>
  <dcterms:modified xsi:type="dcterms:W3CDTF">2024-06-27T15:45:40Z</dcterms:modified>
</cp:coreProperties>
</file>