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5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28" autoAdjust="0"/>
  </p:normalViewPr>
  <p:slideViewPr>
    <p:cSldViewPr snapToGrid="0">
      <p:cViewPr>
        <p:scale>
          <a:sx n="76" d="100"/>
          <a:sy n="76" d="100"/>
        </p:scale>
        <p:origin x="-43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Introduction</a:t>
            </a:r>
          </a:p>
          <a:p>
            <a:pPr marL="0" indent="0">
              <a:buNone/>
            </a:pPr>
            <a:r>
              <a:rPr lang="en-IN" dirty="0"/>
              <a:t>Git is a distributed version control system (DVCS) that allows developers to track changes to code over time. It's like a powerful "undo" button for your projects.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Why GIT is important?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Collaboration:</a:t>
            </a:r>
          </a:p>
          <a:p>
            <a:r>
              <a:rPr lang="en-IN" dirty="0"/>
              <a:t>Git enables multiple developers to work on the same project simultaneously without overwriting each other's changes.</a:t>
            </a:r>
          </a:p>
          <a:p>
            <a:pPr marL="0" indent="0">
              <a:buNone/>
            </a:pPr>
            <a:r>
              <a:rPr lang="en-IN" dirty="0"/>
              <a:t>Version Control:</a:t>
            </a:r>
          </a:p>
          <a:p>
            <a:r>
              <a:rPr lang="en-IN" dirty="0"/>
              <a:t>Git keeps track of every change made to the codebase, allowing you to easily revert to previous versions if needed.</a:t>
            </a:r>
          </a:p>
          <a:p>
            <a:pPr marL="0" indent="0">
              <a:buNone/>
            </a:pPr>
            <a:r>
              <a:rPr lang="en-IN" dirty="0"/>
              <a:t>Branching &amp; Merging:</a:t>
            </a:r>
          </a:p>
          <a:p>
            <a:r>
              <a:rPr lang="en-IN" dirty="0"/>
              <a:t>Git allows you to create separate branches to work on new features or bug fixes independently. These branches can then be merged back into the main codebase.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How to configure name</a:t>
            </a:r>
          </a:p>
          <a:p>
            <a:pPr marL="0" indent="0">
              <a:buNone/>
            </a:pPr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user.name "</a:t>
            </a:r>
            <a:r>
              <a:rPr lang="en-IN" dirty="0" smtClean="0"/>
              <a:t>Ram“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configure email</a:t>
            </a:r>
          </a:p>
          <a:p>
            <a:pPr marL="0" indent="0">
              <a:buNone/>
            </a:pPr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</a:t>
            </a:r>
            <a:r>
              <a:rPr lang="en-IN" dirty="0" err="1"/>
              <a:t>user.email</a:t>
            </a:r>
            <a:r>
              <a:rPr lang="en-IN" dirty="0"/>
              <a:t> </a:t>
            </a:r>
            <a:r>
              <a:rPr lang="en-IN" dirty="0" smtClean="0">
                <a:hlinkClick r:id="rId2"/>
              </a:rPr>
              <a:t>ram@gmail.com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to check the status</a:t>
            </a:r>
          </a:p>
          <a:p>
            <a:pPr marL="0" indent="0">
              <a:buNone/>
            </a:pPr>
            <a:r>
              <a:rPr lang="en-IN" dirty="0"/>
              <a:t>git status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88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How to create a repository</a:t>
            </a:r>
          </a:p>
          <a:p>
            <a:pPr marL="0" indent="0">
              <a:buNone/>
            </a:pPr>
            <a:r>
              <a:rPr lang="en-IN" dirty="0"/>
              <a:t>Go to a folder and enter the below </a:t>
            </a:r>
            <a:r>
              <a:rPr lang="en-IN" dirty="0" err="1"/>
              <a:t>commnd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git </a:t>
            </a:r>
            <a:r>
              <a:rPr lang="en-IN" dirty="0" err="1"/>
              <a:t>init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To stage a file</a:t>
            </a:r>
          </a:p>
          <a:p>
            <a:pPr marL="0" indent="0">
              <a:buNone/>
            </a:pPr>
            <a:r>
              <a:rPr lang="en-IN" dirty="0"/>
              <a:t>git add &lt;file name&gt;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commit with message</a:t>
            </a:r>
          </a:p>
          <a:p>
            <a:pPr marL="0" indent="0">
              <a:buNone/>
            </a:pPr>
            <a:r>
              <a:rPr lang="en-IN" dirty="0"/>
              <a:t>git commit -m "my message"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57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To know the history of what happened in this repository use the following </a:t>
            </a:r>
            <a:r>
              <a:rPr lang="en-IN" dirty="0" err="1"/>
              <a:t>comitmand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git log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stage all changes at once use the following command</a:t>
            </a:r>
          </a:p>
          <a:p>
            <a:pPr marL="0" indent="0">
              <a:buNone/>
            </a:pPr>
            <a:r>
              <a:rPr lang="en-IN" dirty="0"/>
              <a:t>git add 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make remote </a:t>
            </a:r>
            <a:r>
              <a:rPr lang="en-IN" dirty="0" err="1"/>
              <a:t>github</a:t>
            </a:r>
            <a:r>
              <a:rPr lang="en-IN" dirty="0"/>
              <a:t> repository ems as a remote origin to your local repository ems</a:t>
            </a:r>
          </a:p>
          <a:p>
            <a:pPr marL="0" indent="0">
              <a:buNone/>
            </a:pPr>
            <a:r>
              <a:rPr lang="en-IN" dirty="0"/>
              <a:t>git remote add origin </a:t>
            </a:r>
            <a:r>
              <a:rPr lang="en-IN" dirty="0" err="1"/>
              <a:t>git@github.com:JavaAnnathe</a:t>
            </a:r>
            <a:r>
              <a:rPr lang="en-IN" dirty="0"/>
              <a:t>/</a:t>
            </a:r>
            <a:r>
              <a:rPr lang="en-IN" dirty="0" err="1"/>
              <a:t>emp.git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56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7EBA0-1140-46D7-BF24-092FDCAD579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36b20668-6796-4bdb-a7e0-d883cf132224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204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GIT</vt:lpstr>
      <vt:lpstr>            GIT</vt:lpstr>
      <vt:lpstr>           Why GIT is important?</vt:lpstr>
      <vt:lpstr>    GIT Commands</vt:lpstr>
      <vt:lpstr>    GIT Commands</vt:lpstr>
      <vt:lpstr>    GIT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63</cp:revision>
  <dcterms:created xsi:type="dcterms:W3CDTF">2023-02-22T03:41:31Z</dcterms:created>
  <dcterms:modified xsi:type="dcterms:W3CDTF">2024-07-08T07:28:13Z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