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503-0C0B-42CC-8979-ADFC5D7784E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restful-web-service/" TargetMode="External"/><Relationship Id="rId2" Type="http://schemas.openxmlformats.org/officeDocument/2006/relationships/hyperlink" Target="https://jersey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cp.org/en/jsr/detail?id=339" TargetMode="External"/><Relationship Id="rId4" Type="http://schemas.openxmlformats.org/officeDocument/2006/relationships/hyperlink" Target="https://javaee.github.io/jsr31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Service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2060"/>
                </a:solidFill>
              </a:rPr>
              <a:t>B.Ramasubramanian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RESTful</a:t>
            </a:r>
            <a:r>
              <a:rPr lang="en-IN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JAX-RS </a:t>
            </a:r>
          </a:p>
          <a:p>
            <a:pPr marL="0" indent="0">
              <a:buNone/>
            </a:pPr>
            <a:r>
              <a:rPr lang="en-IN" b="1" dirty="0"/>
              <a:t>JAX-RS</a:t>
            </a:r>
            <a:r>
              <a:rPr lang="en-IN" dirty="0"/>
              <a:t> stands for JAVA API for </a:t>
            </a:r>
            <a:r>
              <a:rPr lang="en-IN" dirty="0" err="1"/>
              <a:t>RESTful</a:t>
            </a:r>
            <a:r>
              <a:rPr lang="en-IN" dirty="0"/>
              <a:t> Web Services. JAX-RS is a JAVA based programming language API and specification to provide support for created </a:t>
            </a:r>
            <a:r>
              <a:rPr lang="en-IN" dirty="0" err="1"/>
              <a:t>RESTful</a:t>
            </a:r>
            <a:r>
              <a:rPr lang="en-IN" dirty="0"/>
              <a:t> Web Services.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37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RESTful</a:t>
            </a:r>
            <a:r>
              <a:rPr lang="en-IN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hlinkClick r:id="rId2"/>
              </a:rPr>
              <a:t>Jersey</a:t>
            </a:r>
            <a:r>
              <a:rPr lang="en-IN" dirty="0"/>
              <a:t> </a:t>
            </a:r>
            <a:r>
              <a:rPr lang="en-IN" dirty="0" err="1">
                <a:hlinkClick r:id="rId3"/>
              </a:rPr>
              <a:t>RESTful</a:t>
            </a:r>
            <a:r>
              <a:rPr lang="en-IN" dirty="0">
                <a:hlinkClick r:id="rId3"/>
              </a:rPr>
              <a:t> Web Services</a:t>
            </a:r>
            <a:r>
              <a:rPr lang="en-IN" dirty="0"/>
              <a:t> framework is open source, production quality, framework for developing </a:t>
            </a:r>
            <a:r>
              <a:rPr lang="en-IN" dirty="0" err="1"/>
              <a:t>RESTful</a:t>
            </a:r>
            <a:r>
              <a:rPr lang="en-IN" dirty="0"/>
              <a:t> Web Services in Java that provides support for JAX-RS APIs and serves as a JAX-RS (</a:t>
            </a:r>
            <a:r>
              <a:rPr lang="en-IN" dirty="0">
                <a:hlinkClick r:id="rId4"/>
              </a:rPr>
              <a:t>JSR 311</a:t>
            </a:r>
            <a:r>
              <a:rPr lang="en-IN" dirty="0"/>
              <a:t> &amp; </a:t>
            </a:r>
            <a:r>
              <a:rPr lang="en-IN" dirty="0">
                <a:hlinkClick r:id="rId5"/>
              </a:rPr>
              <a:t>JSR 339</a:t>
            </a:r>
            <a:r>
              <a:rPr lang="en-IN" dirty="0"/>
              <a:t>) Reference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19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What are </a:t>
            </a:r>
            <a:r>
              <a:rPr lang="en-IN" dirty="0" smtClean="0"/>
              <a:t>web service ?</a:t>
            </a:r>
          </a:p>
          <a:p>
            <a:pPr marL="0" indent="0">
              <a:buNone/>
            </a:pPr>
            <a:r>
              <a:rPr lang="en-IN" dirty="0" smtClean="0"/>
              <a:t>While web sites are used by humans as end user.</a:t>
            </a:r>
          </a:p>
          <a:p>
            <a:pPr marL="0" indent="0">
              <a:buNone/>
            </a:pPr>
            <a:r>
              <a:rPr lang="en-IN" dirty="0" smtClean="0"/>
              <a:t>Web services are consumed by applications.</a:t>
            </a:r>
          </a:p>
          <a:p>
            <a:pPr marL="0" indent="0">
              <a:buNone/>
            </a:pPr>
            <a:r>
              <a:rPr lang="en-IN" dirty="0" smtClean="0"/>
              <a:t>It is used for application to application communication.</a:t>
            </a:r>
          </a:p>
          <a:p>
            <a:pPr marL="0" indent="0">
              <a:buNone/>
            </a:pPr>
            <a:r>
              <a:rPr lang="en-IN" dirty="0" smtClean="0"/>
              <a:t>They are designed in such a way that applications run in different platform can communicate via web 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6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As you can see in the figure, Java, </a:t>
            </a:r>
            <a:r>
              <a:rPr lang="en-IN" sz="2400" dirty="0" err="1"/>
              <a:t>.net</a:t>
            </a:r>
            <a:r>
              <a:rPr lang="en-IN" sz="2400" dirty="0"/>
              <a:t>, and PHP applications can communicate with other applications through web service over the network. </a:t>
            </a:r>
            <a:r>
              <a:rPr lang="en-IN" sz="2400" dirty="0" smtClean="0"/>
              <a:t>So </a:t>
            </a:r>
            <a:r>
              <a:rPr lang="en-IN" sz="2400" dirty="0"/>
              <a:t>web service is a language independent way of communication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6010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Types of Web Services</a:t>
            </a:r>
          </a:p>
          <a:p>
            <a:r>
              <a:rPr lang="en-IN" dirty="0"/>
              <a:t>There are mainly two types of web services.</a:t>
            </a:r>
          </a:p>
          <a:p>
            <a:r>
              <a:rPr lang="en-IN" dirty="0"/>
              <a:t>SOAP web services.</a:t>
            </a:r>
          </a:p>
          <a:p>
            <a:r>
              <a:rPr lang="en-IN" dirty="0" err="1"/>
              <a:t>RESTful</a:t>
            </a:r>
            <a:r>
              <a:rPr lang="en-IN" dirty="0"/>
              <a:t> web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2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RESTful</a:t>
            </a:r>
            <a:r>
              <a:rPr lang="en-IN" dirty="0"/>
              <a:t> web services.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Architectural principles of REST</a:t>
            </a:r>
            <a:endParaRPr lang="en-IN" b="1" dirty="0"/>
          </a:p>
          <a:p>
            <a:pPr marL="0" lvl="0" indent="0">
              <a:buNone/>
            </a:pPr>
            <a:r>
              <a:rPr lang="en-US" sz="3000" b="1" dirty="0"/>
              <a:t>Addressable Resources</a:t>
            </a:r>
            <a:endParaRPr lang="en-IN" sz="3000" dirty="0"/>
          </a:p>
          <a:p>
            <a:r>
              <a:rPr lang="en-US" sz="3000" dirty="0"/>
              <a:t>A house is identified by door number.</a:t>
            </a:r>
            <a:endParaRPr lang="en-IN" sz="3000" dirty="0"/>
          </a:p>
          <a:p>
            <a:r>
              <a:rPr lang="en-US" sz="3000" dirty="0"/>
              <a:t>A resource is identified by URI</a:t>
            </a:r>
            <a:endParaRPr lang="en-IN" sz="3000" dirty="0"/>
          </a:p>
          <a:p>
            <a:pPr marL="0" lvl="0" indent="0">
              <a:buNone/>
            </a:pPr>
            <a:r>
              <a:rPr lang="en-US" sz="3000" b="1" dirty="0"/>
              <a:t>Well defined methods to interact with resource</a:t>
            </a:r>
            <a:endParaRPr lang="en-IN" sz="3000" dirty="0"/>
          </a:p>
          <a:p>
            <a:r>
              <a:rPr lang="en-US" sz="3000" dirty="0"/>
              <a:t>GET-to retrieve a resource</a:t>
            </a:r>
            <a:endParaRPr lang="en-IN" sz="3000" dirty="0"/>
          </a:p>
          <a:p>
            <a:r>
              <a:rPr lang="en-US" sz="3000" dirty="0"/>
              <a:t>PUT-to update a resource</a:t>
            </a:r>
            <a:endParaRPr lang="en-IN" sz="3000" dirty="0"/>
          </a:p>
          <a:p>
            <a:r>
              <a:rPr lang="en-US" sz="3000" dirty="0"/>
              <a:t>DELETE-to delete a resource</a:t>
            </a:r>
            <a:endParaRPr lang="en-IN" sz="3000" dirty="0"/>
          </a:p>
          <a:p>
            <a:r>
              <a:rPr lang="en-US" sz="3000" dirty="0"/>
              <a:t>POST-to create a resource</a:t>
            </a:r>
            <a:endParaRPr lang="en-IN" sz="30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1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RESTful</a:t>
            </a:r>
            <a:r>
              <a:rPr lang="en-IN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252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/>
              <a:t>Representation oriented</a:t>
            </a:r>
            <a:endParaRPr lang="en-IN" dirty="0"/>
          </a:p>
          <a:p>
            <a:r>
              <a:rPr lang="en-US" dirty="0"/>
              <a:t>To describe the data format of input content type header is used. To describe the data format of output Accept type header is used.</a:t>
            </a:r>
            <a:endParaRPr lang="en-IN" dirty="0"/>
          </a:p>
          <a:p>
            <a:r>
              <a:rPr lang="en-US" dirty="0"/>
              <a:t>Data formats</a:t>
            </a:r>
            <a:endParaRPr lang="en-IN" dirty="0"/>
          </a:p>
          <a:p>
            <a:r>
              <a:rPr lang="en-US" dirty="0"/>
              <a:t>application/</a:t>
            </a:r>
            <a:r>
              <a:rPr lang="en-US" dirty="0" err="1"/>
              <a:t>json</a:t>
            </a:r>
            <a:endParaRPr lang="en-IN" dirty="0"/>
          </a:p>
          <a:p>
            <a:r>
              <a:rPr lang="en-US" dirty="0"/>
              <a:t>text/XML</a:t>
            </a:r>
            <a:endParaRPr lang="en-IN" dirty="0"/>
          </a:p>
          <a:p>
            <a:r>
              <a:rPr lang="en-US" dirty="0"/>
              <a:t>application/XML</a:t>
            </a:r>
            <a:endParaRPr lang="en-IN" dirty="0"/>
          </a:p>
          <a:p>
            <a:r>
              <a:rPr lang="en-US" dirty="0"/>
              <a:t>text/plain</a:t>
            </a:r>
            <a:endParaRPr lang="en-IN" dirty="0"/>
          </a:p>
          <a:p>
            <a:pPr marL="0" lvl="0" indent="0">
              <a:buNone/>
            </a:pPr>
            <a:r>
              <a:rPr lang="en-US" b="1" dirty="0"/>
              <a:t>Stateless</a:t>
            </a:r>
            <a:endParaRPr lang="en-IN" b="1" dirty="0"/>
          </a:p>
          <a:p>
            <a:r>
              <a:rPr lang="en-US" dirty="0"/>
              <a:t>Services are implemented as stateless to improve the scalability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4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RESTful</a:t>
            </a:r>
            <a:r>
              <a:rPr lang="en-IN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Resource Modeling</a:t>
            </a:r>
            <a:endParaRPr lang="en-IN" b="1" dirty="0"/>
          </a:p>
          <a:p>
            <a:r>
              <a:rPr lang="en-US" dirty="0"/>
              <a:t>Rules for naming resources</a:t>
            </a:r>
            <a:endParaRPr lang="en-IN" dirty="0"/>
          </a:p>
          <a:p>
            <a:r>
              <a:rPr lang="en-US" dirty="0"/>
              <a:t>Use simple word nouns that are pluralized.</a:t>
            </a:r>
            <a:endParaRPr lang="en-IN" dirty="0"/>
          </a:p>
          <a:p>
            <a:r>
              <a:rPr lang="en-US" dirty="0"/>
              <a:t>Examples: students, customers, employees.</a:t>
            </a:r>
            <a:endParaRPr lang="en-IN" dirty="0"/>
          </a:p>
          <a:p>
            <a:r>
              <a:rPr lang="en-US" dirty="0"/>
              <a:t>Use lower case with hyphen to separate words, but try to use single word.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0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RESTful</a:t>
            </a:r>
            <a:r>
              <a:rPr lang="en-IN" dirty="0"/>
              <a:t> web services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416693"/>
              </p:ext>
            </p:extLst>
          </p:nvPr>
        </p:nvGraphicFramePr>
        <p:xfrm>
          <a:off x="755576" y="1700808"/>
          <a:ext cx="5868670" cy="1978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834792"/>
                <a:gridCol w="1173480"/>
                <a:gridCol w="1174115"/>
                <a:gridCol w="1174115"/>
              </a:tblGrid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Resource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/students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 a new student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Retrieve a list of students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/students/studentid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Retrieve a student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 a student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 a student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RESTful</a:t>
            </a:r>
            <a:r>
              <a:rPr lang="en-IN" dirty="0"/>
              <a:t>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dirty="0"/>
              <a:t>Method specific annotation definitions: 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Get </a:t>
            </a:r>
            <a:r>
              <a:rPr lang="en-US" dirty="0"/>
              <a:t>All </a:t>
            </a:r>
            <a:endParaRPr lang="en-IN" dirty="0"/>
          </a:p>
          <a:p>
            <a:pPr fontAlgn="base"/>
            <a:r>
              <a:rPr lang="en-US" dirty="0"/>
              <a:t> @</a:t>
            </a:r>
            <a:r>
              <a:rPr lang="en-US" dirty="0" err="1"/>
              <a:t>GetMapping</a:t>
            </a:r>
            <a:r>
              <a:rPr lang="en-US" dirty="0"/>
              <a:t> </a:t>
            </a:r>
            <a:endParaRPr lang="en-IN" dirty="0"/>
          </a:p>
          <a:p>
            <a:pPr fontAlgn="base"/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Get specific resource </a:t>
            </a:r>
            <a:endParaRPr lang="en-IN" dirty="0"/>
          </a:p>
          <a:p>
            <a:pPr fontAlgn="base"/>
            <a:r>
              <a:rPr lang="en-US" dirty="0"/>
              <a:t> @</a:t>
            </a:r>
            <a:r>
              <a:rPr lang="en-US" dirty="0" err="1"/>
              <a:t>GetMapping</a:t>
            </a:r>
            <a:r>
              <a:rPr lang="en-US" dirty="0"/>
              <a:t>("/{id}") </a:t>
            </a:r>
            <a:endParaRPr lang="en-IN" dirty="0"/>
          </a:p>
          <a:p>
            <a:pPr fontAlgn="base"/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Create resource </a:t>
            </a:r>
            <a:endParaRPr lang="en-IN" dirty="0"/>
          </a:p>
          <a:p>
            <a:pPr fontAlgn="base"/>
            <a:r>
              <a:rPr lang="en-US" dirty="0"/>
              <a:t> @</a:t>
            </a:r>
            <a:r>
              <a:rPr lang="en-US" dirty="0" err="1"/>
              <a:t>PostMapping</a:t>
            </a:r>
            <a:r>
              <a:rPr lang="en-US" dirty="0"/>
              <a:t> </a:t>
            </a:r>
            <a:endParaRPr lang="en-IN" dirty="0"/>
          </a:p>
          <a:p>
            <a:pPr fontAlgn="base"/>
            <a:r>
              <a:rPr lang="en-US" dirty="0"/>
              <a:t>NOTE: Payload data should be sent in the body of the request 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Update resource </a:t>
            </a:r>
            <a:endParaRPr lang="en-IN" dirty="0"/>
          </a:p>
          <a:p>
            <a:pPr fontAlgn="base"/>
            <a:r>
              <a:rPr lang="en-US" dirty="0"/>
              <a:t> @</a:t>
            </a:r>
            <a:r>
              <a:rPr lang="en-US" dirty="0" err="1"/>
              <a:t>PutMapping</a:t>
            </a:r>
            <a:r>
              <a:rPr lang="en-US" dirty="0"/>
              <a:t> </a:t>
            </a:r>
            <a:endParaRPr lang="en-IN" dirty="0"/>
          </a:p>
          <a:p>
            <a:pPr fontAlgn="base"/>
            <a:r>
              <a:rPr lang="en-US" dirty="0"/>
              <a:t>NOTE: Payload data should be sent in the body of the request 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Delete resource </a:t>
            </a:r>
            <a:endParaRPr lang="en-IN" dirty="0"/>
          </a:p>
          <a:p>
            <a:pPr fontAlgn="base"/>
            <a:r>
              <a:rPr lang="en-US" dirty="0"/>
              <a:t> @</a:t>
            </a:r>
            <a:r>
              <a:rPr lang="en-US" dirty="0" err="1"/>
              <a:t>DeleteMapping</a:t>
            </a:r>
            <a:r>
              <a:rPr lang="en-US" dirty="0"/>
              <a:t>("/{id}") 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1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302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 Service</vt:lpstr>
      <vt:lpstr>Web Service</vt:lpstr>
      <vt:lpstr>Web Service</vt:lpstr>
      <vt:lpstr>Web Service</vt:lpstr>
      <vt:lpstr>RESTful web services. </vt:lpstr>
      <vt:lpstr>RESTful web services</vt:lpstr>
      <vt:lpstr>RESTful web services</vt:lpstr>
      <vt:lpstr>RESTful web services</vt:lpstr>
      <vt:lpstr>RESTful web services</vt:lpstr>
      <vt:lpstr>RESTful web services</vt:lpstr>
      <vt:lpstr>RESTful web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Overview</dc:title>
  <dc:creator>PC</dc:creator>
  <cp:lastModifiedBy>PC</cp:lastModifiedBy>
  <cp:revision>49</cp:revision>
  <dcterms:created xsi:type="dcterms:W3CDTF">2020-08-08T04:45:45Z</dcterms:created>
  <dcterms:modified xsi:type="dcterms:W3CDTF">2021-05-06T14:50:04Z</dcterms:modified>
</cp:coreProperties>
</file>