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	Maven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+mn-lt"/>
              </a:rPr>
              <a:t>What is Maven?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Maven is a build and dependency management tool.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It provides support for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Dependency management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Build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Packaging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documentation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n-lt"/>
              </a:rPr>
              <a:t>Environment setup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1.Set Java environment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2.Download Maven from </a:t>
            </a:r>
            <a:r>
              <a:rPr lang="en-IN" dirty="0">
                <a:solidFill>
                  <a:srgbClr val="002060"/>
                </a:solidFill>
              </a:rPr>
              <a:t> </a:t>
            </a:r>
            <a:r>
              <a:rPr lang="en-IN" dirty="0">
                <a:solidFill>
                  <a:srgbClr val="002060"/>
                </a:solidFill>
                <a:hlinkClick r:id="rId2"/>
              </a:rPr>
              <a:t>https://maven.apache.org/download.cgi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3.Extract the Maven </a:t>
            </a:r>
            <a:r>
              <a:rPr lang="en-IN" dirty="0" smtClean="0">
                <a:solidFill>
                  <a:srgbClr val="002060"/>
                </a:solidFill>
              </a:rPr>
              <a:t>Achieve </a:t>
            </a:r>
            <a:r>
              <a:rPr lang="en-IN" dirty="0" smtClean="0">
                <a:solidFill>
                  <a:srgbClr val="002060"/>
                </a:solidFill>
              </a:rPr>
              <a:t>into folder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4.Set the Maven environment variables as below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M2_HOME=C:\Program Files\Apache Software Foundation\apache-maven-3.8.4 M2=%M2_HOME%\bin MAVEN_OPTS=-Xms256m -Xmx512m</a:t>
            </a:r>
            <a:br>
              <a:rPr lang="en-IN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n-lt"/>
              </a:rPr>
              <a:t>Dependency Management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POM.xml file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Dependencies are mentioned here.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+mn-lt"/>
              </a:rPr>
              <a:t>Maven build Life cycle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The following list shows the most important Maven </a:t>
            </a:r>
            <a:r>
              <a:rPr lang="en-IN" i="1" dirty="0">
                <a:solidFill>
                  <a:srgbClr val="002060"/>
                </a:solidFill>
              </a:rPr>
              <a:t>lifecycle</a:t>
            </a:r>
            <a:r>
              <a:rPr lang="en-IN" dirty="0">
                <a:solidFill>
                  <a:srgbClr val="002060"/>
                </a:solidFill>
              </a:rPr>
              <a:t> phases:</a:t>
            </a:r>
          </a:p>
          <a:p>
            <a:r>
              <a:rPr lang="en-IN" i="1" dirty="0">
                <a:solidFill>
                  <a:srgbClr val="002060"/>
                </a:solidFill>
              </a:rPr>
              <a:t>validate</a:t>
            </a:r>
            <a:r>
              <a:rPr lang="en-IN" dirty="0">
                <a:solidFill>
                  <a:srgbClr val="002060"/>
                </a:solidFill>
              </a:rPr>
              <a:t> – checks the correctness of the project</a:t>
            </a:r>
          </a:p>
          <a:p>
            <a:r>
              <a:rPr lang="en-IN" i="1" dirty="0">
                <a:solidFill>
                  <a:srgbClr val="002060"/>
                </a:solidFill>
              </a:rPr>
              <a:t>compile</a:t>
            </a:r>
            <a:r>
              <a:rPr lang="en-IN" dirty="0">
                <a:solidFill>
                  <a:srgbClr val="002060"/>
                </a:solidFill>
              </a:rPr>
              <a:t> – compiles the provided source code into </a:t>
            </a:r>
            <a:r>
              <a:rPr lang="en-IN">
                <a:solidFill>
                  <a:srgbClr val="002060"/>
                </a:solidFill>
              </a:rPr>
              <a:t>binary </a:t>
            </a:r>
            <a:r>
              <a:rPr lang="en-IN" smtClean="0">
                <a:solidFill>
                  <a:srgbClr val="002060"/>
                </a:solidFill>
              </a:rPr>
              <a:t>artefacts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i="1" dirty="0">
                <a:solidFill>
                  <a:srgbClr val="002060"/>
                </a:solidFill>
              </a:rPr>
              <a:t>test</a:t>
            </a:r>
            <a:r>
              <a:rPr lang="en-IN" dirty="0">
                <a:solidFill>
                  <a:srgbClr val="002060"/>
                </a:solidFill>
              </a:rPr>
              <a:t> – executes unit tests</a:t>
            </a:r>
          </a:p>
          <a:p>
            <a:r>
              <a:rPr lang="en-IN" i="1" dirty="0">
                <a:solidFill>
                  <a:srgbClr val="002060"/>
                </a:solidFill>
              </a:rPr>
              <a:t>package</a:t>
            </a:r>
            <a:r>
              <a:rPr lang="en-IN" dirty="0">
                <a:solidFill>
                  <a:srgbClr val="002060"/>
                </a:solidFill>
              </a:rPr>
              <a:t> – packages compiled code into an archive file</a:t>
            </a:r>
          </a:p>
          <a:p>
            <a:r>
              <a:rPr lang="en-IN" i="1" dirty="0">
                <a:solidFill>
                  <a:srgbClr val="002060"/>
                </a:solidFill>
              </a:rPr>
              <a:t>integration-test</a:t>
            </a:r>
            <a:r>
              <a:rPr lang="en-IN" dirty="0">
                <a:solidFill>
                  <a:srgbClr val="002060"/>
                </a:solidFill>
              </a:rPr>
              <a:t> – executes additional tests, which require the packaging</a:t>
            </a:r>
          </a:p>
          <a:p>
            <a:r>
              <a:rPr lang="en-IN" i="1" dirty="0">
                <a:solidFill>
                  <a:srgbClr val="002060"/>
                </a:solidFill>
              </a:rPr>
              <a:t>verify</a:t>
            </a:r>
            <a:r>
              <a:rPr lang="en-IN" dirty="0">
                <a:solidFill>
                  <a:srgbClr val="002060"/>
                </a:solidFill>
              </a:rPr>
              <a:t> – checks if the package is valid</a:t>
            </a:r>
          </a:p>
          <a:p>
            <a:r>
              <a:rPr lang="en-IN" i="1" dirty="0">
                <a:solidFill>
                  <a:srgbClr val="002060"/>
                </a:solidFill>
              </a:rPr>
              <a:t>install</a:t>
            </a:r>
            <a:r>
              <a:rPr lang="en-IN" dirty="0">
                <a:solidFill>
                  <a:srgbClr val="002060"/>
                </a:solidFill>
              </a:rPr>
              <a:t> – installs the package file into the local Maven repository</a:t>
            </a:r>
          </a:p>
          <a:p>
            <a:r>
              <a:rPr lang="en-IN" i="1" dirty="0">
                <a:solidFill>
                  <a:srgbClr val="002060"/>
                </a:solidFill>
              </a:rPr>
              <a:t>deploy</a:t>
            </a:r>
            <a:r>
              <a:rPr lang="en-IN" dirty="0">
                <a:solidFill>
                  <a:srgbClr val="002060"/>
                </a:solidFill>
              </a:rPr>
              <a:t> – deploys the package file to a remote server or repository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51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Maven</vt:lpstr>
      <vt:lpstr>What is Maven?</vt:lpstr>
      <vt:lpstr>Environment setup</vt:lpstr>
      <vt:lpstr>Dependency Management</vt:lpstr>
      <vt:lpstr>Maven build Life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110</cp:revision>
  <dcterms:created xsi:type="dcterms:W3CDTF">2023-02-22T03:41:31Z</dcterms:created>
  <dcterms:modified xsi:type="dcterms:W3CDTF">2024-07-08T11:37:02Z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