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75" r:id="rId7"/>
    <p:sldId id="274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D4665-EBE2-4142-83DA-050EA38A4293}" v="1" dt="2023-02-24T12:13:13.563"/>
    <p1510:client id="{EEE69A6D-5C20-4904-B1B0-D5FEDA6E8D97}" v="3" dt="2023-02-25T06:36:11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1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vedhitha gna" userId="S::nivedhitha.gna2022@vitstudent.ac.in::f2d6d50d-cca3-49de-b230-2c1b77801ed2" providerId="AD" clId="Web-{42BD4665-EBE2-4142-83DA-050EA38A4293}"/>
    <pc:docChg chg="modSld">
      <pc:chgData name="nivedhitha gna" userId="S::nivedhitha.gna2022@vitstudent.ac.in::f2d6d50d-cca3-49de-b230-2c1b77801ed2" providerId="AD" clId="Web-{42BD4665-EBE2-4142-83DA-050EA38A4293}" dt="2023-02-24T12:13:13.563" v="0"/>
      <pc:docMkLst>
        <pc:docMk/>
      </pc:docMkLst>
      <pc:sldChg chg="delSp">
        <pc:chgData name="nivedhitha gna" userId="S::nivedhitha.gna2022@vitstudent.ac.in::f2d6d50d-cca3-49de-b230-2c1b77801ed2" providerId="AD" clId="Web-{42BD4665-EBE2-4142-83DA-050EA38A4293}" dt="2023-02-24T12:13:13.563" v="0"/>
        <pc:sldMkLst>
          <pc:docMk/>
          <pc:sldMk cId="2888678982" sldId="279"/>
        </pc:sldMkLst>
        <pc:spChg chg="del">
          <ac:chgData name="nivedhitha gna" userId="S::nivedhitha.gna2022@vitstudent.ac.in::f2d6d50d-cca3-49de-b230-2c1b77801ed2" providerId="AD" clId="Web-{42BD4665-EBE2-4142-83DA-050EA38A4293}" dt="2023-02-24T12:13:13.563" v="0"/>
          <ac:spMkLst>
            <pc:docMk/>
            <pc:sldMk cId="2888678982" sldId="279"/>
            <ac:spMk id="2" creationId="{00000000-0000-0000-0000-000000000000}"/>
          </ac:spMkLst>
        </pc:spChg>
      </pc:sldChg>
    </pc:docChg>
  </pc:docChgLst>
  <pc:docChgLst>
    <pc:chgData name="Bovas  Cherian Abraham" userId="S::bovas.cherian2022@vitstudent.ac.in::272a407d-4480-4645-9c45-06a56235024e" providerId="AD" clId="Web-{EEE69A6D-5C20-4904-B1B0-D5FEDA6E8D97}"/>
    <pc:docChg chg="modSld">
      <pc:chgData name="Bovas  Cherian Abraham" userId="S::bovas.cherian2022@vitstudent.ac.in::272a407d-4480-4645-9c45-06a56235024e" providerId="AD" clId="Web-{EEE69A6D-5C20-4904-B1B0-D5FEDA6E8D97}" dt="2023-02-25T06:36:11.413" v="2" actId="20577"/>
      <pc:docMkLst>
        <pc:docMk/>
      </pc:docMkLst>
      <pc:sldChg chg="modSp">
        <pc:chgData name="Bovas  Cherian Abraham" userId="S::bovas.cherian2022@vitstudent.ac.in::272a407d-4480-4645-9c45-06a56235024e" providerId="AD" clId="Web-{EEE69A6D-5C20-4904-B1B0-D5FEDA6E8D97}" dt="2023-02-25T06:36:11.413" v="2" actId="20577"/>
        <pc:sldMkLst>
          <pc:docMk/>
          <pc:sldMk cId="2353832978" sldId="277"/>
        </pc:sldMkLst>
        <pc:spChg chg="mod">
          <ac:chgData name="Bovas  Cherian Abraham" userId="S::bovas.cherian2022@vitstudent.ac.in::272a407d-4480-4645-9c45-06a56235024e" providerId="AD" clId="Web-{EEE69A6D-5C20-4904-B1B0-D5FEDA6E8D97}" dt="2023-02-25T06:36:11.413" v="2" actId="20577"/>
          <ac:spMkLst>
            <pc:docMk/>
            <pc:sldMk cId="2353832978" sldId="27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53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37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27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27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87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8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45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46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94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3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82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B758-A025-495F-84A0-3349D231E412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95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348283" cy="2387600"/>
          </a:xfrm>
        </p:spPr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IN" b="1" dirty="0" smtClean="0">
                <a:solidFill>
                  <a:srgbClr val="002060"/>
                </a:solidFill>
                <a:latin typeface="+mn-lt"/>
              </a:rPr>
              <a:t>Introduction to Servlet</a:t>
            </a:r>
            <a:endParaRPr lang="en-IN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02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2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What we cover in </a:t>
            </a:r>
            <a:r>
              <a:rPr lang="en-US" b="1" smtClean="0">
                <a:solidFill>
                  <a:srgbClr val="002060"/>
                </a:solidFill>
                <a:latin typeface="+mn-lt"/>
              </a:rPr>
              <a:t>this </a:t>
            </a:r>
            <a:r>
              <a:rPr lang="en-US" b="1" smtClean="0">
                <a:solidFill>
                  <a:srgbClr val="002060"/>
                </a:solidFill>
                <a:latin typeface="+mn-lt"/>
              </a:rPr>
              <a:t>session?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endParaRPr lang="en-US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5307" y="888642"/>
            <a:ext cx="10515600" cy="57182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83370" y="1287887"/>
            <a:ext cx="473456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b="1" dirty="0" smtClean="0">
                <a:solidFill>
                  <a:srgbClr val="002060"/>
                </a:solidFill>
              </a:rPr>
              <a:t>Web sites and its types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 smtClean="0">
                <a:solidFill>
                  <a:srgbClr val="002060"/>
                </a:solidFill>
              </a:rPr>
              <a:t>Web server responsibilities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 smtClean="0">
                <a:solidFill>
                  <a:srgbClr val="002060"/>
                </a:solidFill>
              </a:rPr>
              <a:t>Servlet and its role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 smtClean="0">
                <a:solidFill>
                  <a:srgbClr val="002060"/>
                </a:solidFill>
              </a:rPr>
              <a:t>Servlet container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 smtClean="0">
                <a:solidFill>
                  <a:srgbClr val="002060"/>
                </a:solidFill>
              </a:rPr>
              <a:t>Servlet API</a:t>
            </a:r>
          </a:p>
          <a:p>
            <a:endParaRPr lang="en-IN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41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217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002060"/>
                </a:solidFill>
                <a:latin typeface="+mn-lt"/>
              </a:rPr>
              <a:t>Websites and its types</a:t>
            </a:r>
            <a:endParaRPr lang="en-US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6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Consider a person browse on a website and clicks a link on the page.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In this case…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Website which generate the response at runtime is a dynamic website.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Website which return the same file/data irrespective of who sends the requests is called static website.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217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002060"/>
                </a:solidFill>
                <a:latin typeface="+mn-lt"/>
              </a:rPr>
              <a:t>Web server responsibilities</a:t>
            </a:r>
            <a:endParaRPr lang="en-US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6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Web server plays an important role in website. It is responsible for receiving the requests from the browser and generates the response and sends the response back to the browser.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374" y="3169679"/>
            <a:ext cx="553402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33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21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IN" b="1" dirty="0" smtClean="0">
                <a:solidFill>
                  <a:srgbClr val="002060"/>
                </a:solidFill>
                <a:latin typeface="+mn-lt"/>
              </a:rPr>
              <a:t>Servlet and its role</a:t>
            </a:r>
            <a:endParaRPr lang="en-US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6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Web server has two modules. One module is responsible for receiving the requests and it is implemented using low level socket programming.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Other module is responsible for processing requests and generate the responses dynamically. This module is implemented using servlets.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Thus servlet is a server side entity.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Servlet is written in Java.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Servlet runs on web server.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21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Servlet container</a:t>
            </a:r>
            <a:endParaRPr lang="en-US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7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A web server uses a separate module to load and run servlets.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This module is called servlet container.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It manages the life cycle of servlets.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29588" y="4050404"/>
            <a:ext cx="1944710" cy="1159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962918" y="3490174"/>
            <a:ext cx="3078051" cy="2279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812924" y="4449650"/>
            <a:ext cx="166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Servlet container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413679" y="5421798"/>
            <a:ext cx="194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Web server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7856113" y="4237149"/>
            <a:ext cx="502276" cy="392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7856113" y="4772815"/>
            <a:ext cx="502276" cy="323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9465972" y="4237149"/>
            <a:ext cx="146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Servlet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8358389" y="4421815"/>
            <a:ext cx="1107583" cy="62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358389" y="4484131"/>
            <a:ext cx="1262129" cy="450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89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21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                      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Servlet API</a:t>
            </a:r>
            <a:endParaRPr lang="en-US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7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It is a platform independent framework for communication between servlets and servlet container.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It is made up of Java interfaces and classes.</a:t>
            </a: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Understanding this Servlet API and using them is essential for servlet programming.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53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055F2AC807C641BFB8FD6E12EDBF76" ma:contentTypeVersion="2" ma:contentTypeDescription="Create a new document." ma:contentTypeScope="" ma:versionID="790c422d9ad4b0c4d995a4de2b384cbf">
  <xsd:schema xmlns:xsd="http://www.w3.org/2001/XMLSchema" xmlns:xs="http://www.w3.org/2001/XMLSchema" xmlns:p="http://schemas.microsoft.com/office/2006/metadata/properties" xmlns:ns2="36b20668-6796-4bdb-a7e0-d883cf132224" targetNamespace="http://schemas.microsoft.com/office/2006/metadata/properties" ma:root="true" ma:fieldsID="28e3530f4cc03e4a2bb94515c53f57e8" ns2:_="">
    <xsd:import namespace="36b20668-6796-4bdb-a7e0-d883cf1322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b20668-6796-4bdb-a7e0-d883cf1322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342C42-71EA-4B15-8A9A-93038967EF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b20668-6796-4bdb-a7e0-d883cf1322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86CD25-7B68-4EB5-8498-A957A00E45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77EBA0-1140-46D7-BF24-092FDCAD5790}">
  <ds:schemaRefs>
    <ds:schemaRef ds:uri="http://purl.org/dc/dcmitype/"/>
    <ds:schemaRef ds:uri="http://purl.org/dc/elements/1.1/"/>
    <ds:schemaRef ds:uri="http://schemas.microsoft.com/office/2006/metadata/properties"/>
    <ds:schemaRef ds:uri="36b20668-6796-4bdb-a7e0-d883cf132224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237</Words>
  <Application>Microsoft Office PowerPoint</Application>
  <PresentationFormat>Custom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Introduction to Servlet</vt:lpstr>
      <vt:lpstr> What we cover in this session?  </vt:lpstr>
      <vt:lpstr>Websites and its types</vt:lpstr>
      <vt:lpstr>Web server responsibilities</vt:lpstr>
      <vt:lpstr>  Servlet and its role</vt:lpstr>
      <vt:lpstr>   Servlet container</vt:lpstr>
      <vt:lpstr>                       Servlet 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Strings</dc:title>
  <dc:creator>deepikarvit@gmail.com</dc:creator>
  <cp:lastModifiedBy>PC</cp:lastModifiedBy>
  <cp:revision>79</cp:revision>
  <dcterms:created xsi:type="dcterms:W3CDTF">2023-02-22T03:41:31Z</dcterms:created>
  <dcterms:modified xsi:type="dcterms:W3CDTF">2024-07-04T16:16:28Z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0x0101005B055F2AC807C641BFB8FD6E12EDBF76</vt:lpwstr>
  </property>
</Properties>
</file>