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4665-EBE2-4142-83DA-050EA38A4293}" v="1" dt="2023-02-24T12:13:13.563"/>
    <p1510:client id="{EEE69A6D-5C20-4904-B1B0-D5FEDA6E8D97}" v="3" dt="2023-02-25T06:36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28" autoAdjust="0"/>
  </p:normalViewPr>
  <p:slideViewPr>
    <p:cSldViewPr snapToGrid="0">
      <p:cViewPr varScale="1">
        <p:scale>
          <a:sx n="69" d="100"/>
          <a:sy n="69" d="100"/>
        </p:scale>
        <p:origin x="-7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gna" userId="S::nivedhitha.gna2022@vitstudent.ac.in::f2d6d50d-cca3-49de-b230-2c1b77801ed2" providerId="AD" clId="Web-{42BD4665-EBE2-4142-83DA-050EA38A4293}"/>
    <pc:docChg chg="modSld">
      <pc:chgData name="nivedhitha gna" userId="S::nivedhitha.gna2022@vitstudent.ac.in::f2d6d50d-cca3-49de-b230-2c1b77801ed2" providerId="AD" clId="Web-{42BD4665-EBE2-4142-83DA-050EA38A4293}" dt="2023-02-24T12:13:13.563" v="0"/>
      <pc:docMkLst>
        <pc:docMk/>
      </pc:docMkLst>
      <pc:sldChg chg="delSp">
        <pc:chgData name="nivedhitha gna" userId="S::nivedhitha.gna2022@vitstudent.ac.in::f2d6d50d-cca3-49de-b230-2c1b77801ed2" providerId="AD" clId="Web-{42BD4665-EBE2-4142-83DA-050EA38A4293}" dt="2023-02-24T12:13:13.563" v="0"/>
        <pc:sldMkLst>
          <pc:docMk/>
          <pc:sldMk cId="2888678982" sldId="279"/>
        </pc:sldMkLst>
        <pc:spChg chg="del">
          <ac:chgData name="nivedhitha gna" userId="S::nivedhitha.gna2022@vitstudent.ac.in::f2d6d50d-cca3-49de-b230-2c1b77801ed2" providerId="AD" clId="Web-{42BD4665-EBE2-4142-83DA-050EA38A4293}" dt="2023-02-24T12:13:13.563" v="0"/>
          <ac:spMkLst>
            <pc:docMk/>
            <pc:sldMk cId="2888678982" sldId="279"/>
            <ac:spMk id="2" creationId="{00000000-0000-0000-0000-000000000000}"/>
          </ac:spMkLst>
        </pc:spChg>
      </pc:sldChg>
    </pc:docChg>
  </pc:docChgLst>
  <pc:docChgLst>
    <pc:chgData name="Bovas  Cherian Abraham" userId="S::bovas.cherian2022@vitstudent.ac.in::272a407d-4480-4645-9c45-06a56235024e" providerId="AD" clId="Web-{EEE69A6D-5C20-4904-B1B0-D5FEDA6E8D97}"/>
    <pc:docChg chg="modSld">
      <pc:chgData name="Bovas  Cherian Abraham" userId="S::bovas.cherian2022@vitstudent.ac.in::272a407d-4480-4645-9c45-06a56235024e" providerId="AD" clId="Web-{EEE69A6D-5C20-4904-B1B0-D5FEDA6E8D97}" dt="2023-02-25T06:36:11.413" v="2" actId="20577"/>
      <pc:docMkLst>
        <pc:docMk/>
      </pc:docMkLst>
      <pc:sldChg chg="modSp">
        <pc:chgData name="Bovas  Cherian Abraham" userId="S::bovas.cherian2022@vitstudent.ac.in::272a407d-4480-4645-9c45-06a56235024e" providerId="AD" clId="Web-{EEE69A6D-5C20-4904-B1B0-D5FEDA6E8D97}" dt="2023-02-25T06:36:11.413" v="2" actId="20577"/>
        <pc:sldMkLst>
          <pc:docMk/>
          <pc:sldMk cId="2353832978" sldId="277"/>
        </pc:sldMkLst>
        <pc:spChg chg="mod">
          <ac:chgData name="Bovas  Cherian Abraham" userId="S::bovas.cherian2022@vitstudent.ac.in::272a407d-4480-4645-9c45-06a56235024e" providerId="AD" clId="Web-{EEE69A6D-5C20-4904-B1B0-D5FEDA6E8D97}" dt="2023-02-25T06:36:11.413" v="2" actId="20577"/>
          <ac:spMkLst>
            <pc:docMk/>
            <pc:sldMk cId="2353832978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758-A025-495F-84A0-3349D231E41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48283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Spring Boot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Spring Boot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Why Spring Boot?</a:t>
            </a:r>
          </a:p>
          <a:p>
            <a:pPr marL="0" indent="0">
              <a:buNone/>
            </a:pPr>
            <a:r>
              <a:rPr lang="en-US" dirty="0" smtClean="0"/>
              <a:t>Spring framework  came to ease the application development by using POJO, dependency injection, removing JDBC boiler plate code.</a:t>
            </a:r>
          </a:p>
          <a:p>
            <a:pPr marL="0" indent="0">
              <a:buNone/>
            </a:pPr>
            <a:r>
              <a:rPr lang="en-US" dirty="0" smtClean="0"/>
              <a:t>At the same time Spring framework demands lot of configuration work from developer.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Spring Boot came to ease the application development by using following techniques</a:t>
            </a:r>
          </a:p>
          <a:p>
            <a:r>
              <a:rPr lang="en-US" dirty="0" smtClean="0"/>
              <a:t>Auto configuration</a:t>
            </a:r>
          </a:p>
          <a:p>
            <a:r>
              <a:rPr lang="en-US" dirty="0" smtClean="0"/>
              <a:t>Starter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Spring Boot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Auto configuration</a:t>
            </a:r>
          </a:p>
          <a:p>
            <a:pPr marL="0" indent="0">
              <a:buNone/>
            </a:pPr>
            <a:r>
              <a:rPr lang="en-IN" dirty="0"/>
              <a:t>Spring Boot auto-configuration automatically configures the Spring application based on the jar dependencies that we have added.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example when we use Spring MVC, we need to configure dispatcher servlet, view resolver </a:t>
            </a:r>
            <a:r>
              <a:rPr lang="en-IN" dirty="0" err="1"/>
              <a:t>etc</a:t>
            </a:r>
            <a:r>
              <a:rPr lang="en-IN" dirty="0"/>
              <a:t> with Spring Boot by seeing the Spring Web </a:t>
            </a:r>
            <a:r>
              <a:rPr lang="en-IN" dirty="0" smtClean="0"/>
              <a:t>dependency it automatically </a:t>
            </a:r>
            <a:r>
              <a:rPr lang="en-IN" dirty="0"/>
              <a:t>configures the beans such as View resolver.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97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Problem with dependencies</a:t>
            </a:r>
          </a:p>
          <a:p>
            <a:pPr>
              <a:buNone/>
            </a:pPr>
            <a:r>
              <a:rPr lang="en-US" dirty="0" smtClean="0"/>
              <a:t>You need to remember the group id and artifact id of each dependencies when you add them in pom.xml</a:t>
            </a:r>
          </a:p>
          <a:p>
            <a:pPr>
              <a:buNone/>
            </a:pPr>
            <a:r>
              <a:rPr lang="en-US" dirty="0" smtClean="0"/>
              <a:t>You need to know whether particular version of a dependency  is compatible with versions.</a:t>
            </a:r>
          </a:p>
          <a:p>
            <a:pPr>
              <a:buNone/>
            </a:pPr>
            <a:r>
              <a:rPr lang="en-US" b="1" dirty="0" smtClean="0"/>
              <a:t>Starter dependency</a:t>
            </a:r>
          </a:p>
          <a:p>
            <a:pPr>
              <a:buNone/>
            </a:pPr>
            <a:r>
              <a:rPr lang="en-IN" dirty="0"/>
              <a:t>A starter dependency is nothing but a special dependency that aggregates commonly used dependencies for a particular feature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You can simply mention </a:t>
            </a:r>
            <a:r>
              <a:rPr lang="en-IN" b="1" dirty="0" smtClean="0"/>
              <a:t>spring-boot-starter-web </a:t>
            </a:r>
            <a:r>
              <a:rPr lang="en-IN" dirty="0" smtClean="0"/>
              <a:t>if you want to develop web application.</a:t>
            </a:r>
          </a:p>
          <a:p>
            <a:pPr>
              <a:buNone/>
            </a:pPr>
            <a:r>
              <a:rPr lang="en-IN" dirty="0"/>
              <a:t>This will automatically add all the dependencies that are required for a building a web application via Spring.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Spring Boot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 smtClean="0"/>
              <a:t>SpringBootApplication</a:t>
            </a:r>
            <a:r>
              <a:rPr lang="en-IN" b="1" dirty="0" smtClean="0"/>
              <a:t> class</a:t>
            </a:r>
          </a:p>
          <a:p>
            <a:pPr marL="0" indent="0">
              <a:buNone/>
            </a:pPr>
            <a:r>
              <a:rPr lang="en-IN" dirty="0" smtClean="0"/>
              <a:t>This class is the starting point of execution.</a:t>
            </a:r>
          </a:p>
          <a:p>
            <a:pPr marL="0" indent="0">
              <a:buNone/>
            </a:pPr>
            <a:r>
              <a:rPr lang="en-IN" dirty="0" smtClean="0"/>
              <a:t>It uses the following annotation.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 smtClean="0"/>
              <a:t>SpringBootApplication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It is a combination of  following annotations</a:t>
            </a:r>
          </a:p>
          <a:p>
            <a:r>
              <a:rPr lang="en-IN" dirty="0"/>
              <a:t>@</a:t>
            </a:r>
            <a:r>
              <a:rPr lang="en-IN" dirty="0" err="1"/>
              <a:t>SpringBootConfiguration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EnableAutoConfiguration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ComponentScan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88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Spring Boot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 smtClean="0"/>
              <a:t>Application.properties</a:t>
            </a:r>
            <a:endParaRPr lang="en-IN" b="1" dirty="0" smtClean="0"/>
          </a:p>
          <a:p>
            <a:pPr marL="0" indent="0">
              <a:buNone/>
            </a:pPr>
            <a:r>
              <a:rPr lang="en-IN" dirty="0"/>
              <a:t>Spring Boot Framework comes with a built-in mechanism for application configuration using a file called </a:t>
            </a:r>
            <a:r>
              <a:rPr lang="en-IN" b="1" dirty="0" err="1"/>
              <a:t>application.properties</a:t>
            </a:r>
            <a:r>
              <a:rPr lang="en-IN" dirty="0"/>
              <a:t>. It is located inside the </a:t>
            </a:r>
            <a:r>
              <a:rPr lang="en-IN" b="1" dirty="0" err="1"/>
              <a:t>src</a:t>
            </a:r>
            <a:r>
              <a:rPr lang="en-IN" b="1" dirty="0"/>
              <a:t>/main/resources</a:t>
            </a:r>
            <a:r>
              <a:rPr lang="en-IN" dirty="0"/>
              <a:t> </a:t>
            </a:r>
            <a:r>
              <a:rPr lang="en-IN" dirty="0" smtClean="0"/>
              <a:t>folder.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36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Spring Boot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Actuator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It is used to monitor our application.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It provides end points to monitor.</a:t>
            </a:r>
            <a:endParaRPr lang="en-IN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7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2" ma:contentTypeDescription="Create a new document." ma:contentTypeScope="" ma:versionID="790c422d9ad4b0c4d995a4de2b384cbf">
  <xsd:schema xmlns:xsd="http://www.w3.org/2001/XMLSchema" xmlns:xs="http://www.w3.org/2001/XMLSchema" xmlns:p="http://schemas.microsoft.com/office/2006/metadata/properties" xmlns:ns2="36b20668-6796-4bdb-a7e0-d883cf132224" targetNamespace="http://schemas.microsoft.com/office/2006/metadata/properties" ma:root="true" ma:fieldsID="28e3530f4cc03e4a2bb94515c53f57e8" ns2:_="">
    <xsd:import namespace="36b20668-6796-4bdb-a7e0-d883cf132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342C42-71EA-4B15-8A9A-93038967E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86CD25-7B68-4EB5-8498-A957A00E4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7EBA0-1140-46D7-BF24-092FDCAD5790}">
  <ds:schemaRefs>
    <ds:schemaRef ds:uri="http://purl.org/dc/elements/1.1/"/>
    <ds:schemaRef ds:uri="36b20668-6796-4bdb-a7e0-d883cf13222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268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Spring Boot</vt:lpstr>
      <vt:lpstr>            Spring Boot</vt:lpstr>
      <vt:lpstr>    Spring Boot</vt:lpstr>
      <vt:lpstr>                Spring Boot</vt:lpstr>
      <vt:lpstr>    Spring Boot</vt:lpstr>
      <vt:lpstr>    Spring Boot</vt:lpstr>
      <vt:lpstr>    Spring Boot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deepikarvit@gmail.com</dc:creator>
  <cp:lastModifiedBy>PC</cp:lastModifiedBy>
  <cp:revision>67</cp:revision>
  <dcterms:created xsi:type="dcterms:W3CDTF">2023-02-22T03:41:31Z</dcterms:created>
  <dcterms:modified xsi:type="dcterms:W3CDTF">2024-07-19T04:11:54Z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