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2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5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HTML Semantic elements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The following tags have been introduced for better structure −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section </a:t>
            </a:r>
            <a:r>
              <a:rPr lang="en-IN" dirty="0"/>
              <a:t>− This tag represents a generic document or application section. It can be used together with h1-h6 to indicate the document structure.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article − This tag represents an independent piece of content of a document, such as a blog entry or newspaper article.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aside − This tag represents a piece of content that is only slightly related to the rest of the page.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header − This tag represents the header of a section.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 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footer − This tag represents a footer for a section and can contain information about the author, copyright information, </a:t>
            </a:r>
            <a:r>
              <a:rPr lang="en-IN" dirty="0" err="1" smtClean="0"/>
              <a:t>etc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nav</a:t>
            </a:r>
            <a:r>
              <a:rPr lang="en-IN" dirty="0"/>
              <a:t> − This tag represents a section of the document intended for navigation.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dialog − This tag can be used to mark up a conversation.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figure − This tag can be used to associate a caption together with some embedded content, such as a graphic or video</a:t>
            </a:r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Multimedia </a:t>
            </a:r>
          </a:p>
          <a:p>
            <a:r>
              <a:rPr lang="en-IN" dirty="0"/>
              <a:t>Multimedia comes in many different formats. It can be almost anything you can hear or see, like images, music, sound, videos, records, films, animations, and more.</a:t>
            </a:r>
          </a:p>
          <a:p>
            <a:r>
              <a:rPr lang="en-IN" dirty="0"/>
              <a:t>Web pages often contain multimedia elements of different types and formats.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Multimedia Tags</a:t>
            </a:r>
          </a:p>
          <a:p>
            <a:pPr>
              <a:buNone/>
            </a:pPr>
            <a:r>
              <a:rPr lang="en-US" dirty="0" smtClean="0"/>
              <a:t>Video tag</a:t>
            </a:r>
          </a:p>
          <a:p>
            <a:pPr>
              <a:buNone/>
            </a:pPr>
            <a:r>
              <a:rPr lang="en-IN" dirty="0"/>
              <a:t>&lt;video width="320" height="240" controls&gt;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&lt;source </a:t>
            </a:r>
            <a:r>
              <a:rPr lang="en-IN" dirty="0" err="1"/>
              <a:t>src</a:t>
            </a:r>
            <a:r>
              <a:rPr lang="en-IN" dirty="0"/>
              <a:t>="movie.mp4" type="video/mp4"&gt;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&lt;source </a:t>
            </a:r>
            <a:r>
              <a:rPr lang="en-IN" dirty="0" err="1"/>
              <a:t>src</a:t>
            </a:r>
            <a:r>
              <a:rPr lang="en-IN" dirty="0"/>
              <a:t>="movie.ogg" type="video/</a:t>
            </a:r>
            <a:r>
              <a:rPr lang="en-IN" dirty="0" err="1"/>
              <a:t>ogg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Your browser does not support the video tag.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&lt;/video&gt;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Audio tag</a:t>
            </a:r>
          </a:p>
          <a:p>
            <a:pPr>
              <a:buNone/>
            </a:pPr>
            <a:r>
              <a:rPr lang="en-IN" dirty="0"/>
              <a:t>&lt;audio controls&gt;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&lt;source </a:t>
            </a:r>
            <a:r>
              <a:rPr lang="en-IN" dirty="0" err="1"/>
              <a:t>src</a:t>
            </a:r>
            <a:r>
              <a:rPr lang="en-IN" dirty="0"/>
              <a:t>="horse.ogg" type="audio/</a:t>
            </a:r>
            <a:r>
              <a:rPr lang="en-IN" dirty="0" err="1"/>
              <a:t>ogg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&lt;source </a:t>
            </a:r>
            <a:r>
              <a:rPr lang="en-IN" dirty="0" err="1"/>
              <a:t>src</a:t>
            </a:r>
            <a:r>
              <a:rPr lang="en-IN" dirty="0"/>
              <a:t>="horse.mp3" type="audio/mpeg"&gt;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Your browser does not support the audio element.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&lt;/audio&gt;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7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7EBA0-1140-46D7-BF24-092FDCAD579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36b20668-6796-4bdb-a7e0-d883cf1322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226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HTML 5</vt:lpstr>
      <vt:lpstr>            HTML 5</vt:lpstr>
      <vt:lpstr>           HTML 5</vt:lpstr>
      <vt:lpstr>              HTML 5</vt:lpstr>
      <vt:lpstr>           HTML 5</vt:lpstr>
      <vt:lpstr>                   HTML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52</cp:revision>
  <dcterms:created xsi:type="dcterms:W3CDTF">2023-02-22T03:41:31Z</dcterms:created>
  <dcterms:modified xsi:type="dcterms:W3CDTF">2024-06-29T06:22:48Z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