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re et sous-ti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g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0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 ph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égende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aisissez une citation ici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23" name="Gilles Allain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Allain</a:t>
            </a:r>
          </a:p>
        </p:txBody>
      </p:sp>
      <p:sp>
        <p:nvSpPr>
          <p:cNvPr id="124" name="Texte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 cita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aisissez une citation ici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Gilles Allain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Allain</a:t>
            </a:r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 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g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s 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g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Numéro de diapositive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entr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e du titre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44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g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exte du titre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54" name="Texte niveau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5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63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7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8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exte du titre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4" name="Texte niveau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1pPr>
            <a:lvl2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2pPr>
            <a:lvl3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3pPr>
            <a:lvl4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4pPr>
            <a:lvl5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Numéro de diapositive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VBi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CVBien</a:t>
            </a:r>
          </a:p>
        </p:txBody>
      </p:sp>
      <p:sp>
        <p:nvSpPr>
          <p:cNvPr id="167" name="« Spotlight yourself »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« Spotlight yourself »</a:t>
            </a:r>
          </a:p>
        </p:txBody>
      </p:sp>
      <p:pic>
        <p:nvPicPr>
          <p:cNvPr id="168" name="CVBien_logo.png" descr="CVBien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70" y="6433223"/>
            <a:ext cx="7814159" cy="1693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VBien AP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CVBien APP</a:t>
            </a:r>
          </a:p>
        </p:txBody>
      </p:sp>
      <p:sp>
        <p:nvSpPr>
          <p:cNvPr id="171" name="P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PITch</a:t>
            </a:r>
          </a:p>
        </p:txBody>
      </p:sp>
      <p:sp>
        <p:nvSpPr>
          <p:cNvPr id="172" name="Espaces personnels personnalis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Espaces personnels </a:t>
            </a:r>
            <a:r>
              <a:t>personnalisables</a:t>
            </a:r>
          </a:p>
          <a:p>
            <a:pPr lvl="2"/>
            <a:r>
              <a:t>Regroupement d’informations</a:t>
            </a:r>
          </a:p>
          <a:p>
            <a:pPr lvl="2"/>
            <a:r>
              <a:t>Recherche de profil</a:t>
            </a:r>
          </a:p>
          <a:p>
            <a:pPr lvl="2"/>
            <a:r>
              <a:t>Mise en avant des développeurs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VBien AP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CVBien APP</a:t>
            </a:r>
          </a:p>
        </p:txBody>
      </p:sp>
      <p:sp>
        <p:nvSpPr>
          <p:cNvPr id="175" name="CONTEXTE et BESO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CONTEXTE et BESOIN</a:t>
            </a:r>
          </a:p>
        </p:txBody>
      </p:sp>
      <p:sp>
        <p:nvSpPr>
          <p:cNvPr id="176" name="Les CV au bord de l’obsolesc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Les CV au bord de l’obsolescence</a:t>
            </a:r>
          </a:p>
          <a:p>
            <a:pPr lvl="2"/>
            <a:r>
              <a:t>Dématérialisation des CV</a:t>
            </a:r>
          </a:p>
          <a:p>
            <a:pPr lvl="2"/>
            <a:r>
              <a:t>Mise en avant de plus d’informations</a:t>
            </a:r>
          </a:p>
          <a:p>
            <a:pPr lvl="2"/>
            <a:r>
              <a:t>Recherche de profil dans un secteur avec beaucoup de demande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VBien AP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CVBien APP</a:t>
            </a:r>
          </a:p>
        </p:txBody>
      </p:sp>
      <p:sp>
        <p:nvSpPr>
          <p:cNvPr id="179" name="Utilisateu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Utilisateurs</a:t>
            </a:r>
          </a:p>
        </p:txBody>
      </p:sp>
      <p:sp>
        <p:nvSpPr>
          <p:cNvPr id="180" name="Les développeurs en Freelance, en recherche d’emploi, ou bien disponible pour un projet communautai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Les développeurs en Freelance, en recherche d’emploi, ou bien disponible pour un projet communautaire </a:t>
            </a:r>
          </a:p>
          <a:p>
            <a:pPr lvl="2"/>
            <a:r>
              <a:t>Les recruteurs - chasseurs de tête - RH désireux de recruter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VBien AP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CVBien APP</a:t>
            </a:r>
          </a:p>
        </p:txBody>
      </p:sp>
      <p:sp>
        <p:nvSpPr>
          <p:cNvPr id="183" name="DEMARQUATION DE LA Concur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DEMARQUATION DE LA Concurrence </a:t>
            </a:r>
          </a:p>
        </p:txBody>
      </p:sp>
      <p:sp>
        <p:nvSpPr>
          <p:cNvPr id="184" name="Linked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LinkedIn</a:t>
            </a:r>
          </a:p>
          <a:p>
            <a:pPr lvl="2"/>
            <a:r>
              <a:t>Tumblr</a:t>
            </a:r>
          </a:p>
          <a:p>
            <a:pPr lvl="2"/>
            <a:r>
              <a:t>StackOverflow Job</a:t>
            </a:r>
          </a:p>
          <a:p>
            <a:pPr lvl="2"/>
            <a:r>
              <a:t>UpWork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VBien AP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CVBien APP</a:t>
            </a:r>
          </a:p>
        </p:txBody>
      </p:sp>
      <p:sp>
        <p:nvSpPr>
          <p:cNvPr id="187" name="Fonctionnalité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Fonctionnalités </a:t>
            </a:r>
          </a:p>
        </p:txBody>
      </p:sp>
      <p:sp>
        <p:nvSpPr>
          <p:cNvPr id="188" name="Création d’un espace personnel visible par tout le mon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Création d’un espace personnel visible par tout le monde</a:t>
            </a:r>
          </a:p>
          <a:p>
            <a:pPr lvl="2"/>
            <a:r>
              <a:t>Organisation et personnalisation de son espace</a:t>
            </a:r>
          </a:p>
          <a:p>
            <a:pPr lvl="2"/>
            <a:r>
              <a:t>Recherche de profils via des filtres</a:t>
            </a:r>
          </a:p>
          <a:p>
            <a:pPr lvl="2"/>
            <a:r>
              <a:t>Visualisation d’un espace via un lien unique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VBIEN AP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CVBIEN APP</a:t>
            </a:r>
          </a:p>
        </p:txBody>
      </p:sp>
      <p:sp>
        <p:nvSpPr>
          <p:cNvPr id="191" name="DEROULEMENT DU PROJET - STORY MAPPING"/>
          <p:cNvSpPr txBox="1"/>
          <p:nvPr>
            <p:ph type="title"/>
          </p:nvPr>
        </p:nvSpPr>
        <p:spPr>
          <a:xfrm>
            <a:off x="406400" y="1292001"/>
            <a:ext cx="12192001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DEROULEMENT DU PROJET - STORY MAPPING</a:t>
            </a:r>
          </a:p>
        </p:txBody>
      </p:sp>
      <p:pic>
        <p:nvPicPr>
          <p:cNvPr id="192" name="StoryMappingCVbien.png" descr="StoryMappingCVbi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038" y="2301781"/>
            <a:ext cx="10054724" cy="7029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</a:t>
            </a:r>
          </a:p>
        </p:txBody>
      </p:sp>
      <p:sp>
        <p:nvSpPr>
          <p:cNvPr id="195" name="DEROULEMENT DU PROJET - ROADMAP"/>
          <p:cNvSpPr txBox="1"/>
          <p:nvPr>
            <p:ph type="title"/>
          </p:nvPr>
        </p:nvSpPr>
        <p:spPr>
          <a:xfrm>
            <a:off x="406400" y="1292001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DEROULEMENT DU PROJET - ROADMAP</a:t>
            </a:r>
          </a:p>
        </p:txBody>
      </p:sp>
      <p:pic>
        <p:nvPicPr>
          <p:cNvPr id="196" name="RoadMap.jpeg" descr="RoadMap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2393503"/>
            <a:ext cx="1219200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</a:t>
            </a:r>
          </a:p>
        </p:txBody>
      </p:sp>
      <p:sp>
        <p:nvSpPr>
          <p:cNvPr id="199" name="Backlog et user stories"/>
          <p:cNvSpPr txBox="1"/>
          <p:nvPr>
            <p:ph type="title"/>
          </p:nvPr>
        </p:nvSpPr>
        <p:spPr>
          <a:xfrm>
            <a:off x="406400" y="1292001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Backlog et user stories</a:t>
            </a:r>
          </a:p>
        </p:txBody>
      </p:sp>
      <p:sp>
        <p:nvSpPr>
          <p:cNvPr id="200" name="Disponible sur notre répertoire GitHub…"/>
          <p:cNvSpPr txBox="1"/>
          <p:nvPr/>
        </p:nvSpPr>
        <p:spPr>
          <a:xfrm>
            <a:off x="1175487" y="4064000"/>
            <a:ext cx="1065382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spcBef>
                <a:spcPts val="2800"/>
              </a:spcBef>
              <a:defRPr sz="3400">
                <a:solidFill>
                  <a:srgbClr val="FFFFFF"/>
                </a:solidFill>
              </a:defRPr>
            </a:pPr>
            <a:r>
              <a:t>Disponible sur notre répertoire GitHub</a:t>
            </a:r>
          </a:p>
          <a:p>
            <a:pPr algn="ctr">
              <a:spcBef>
                <a:spcPts val="2800"/>
              </a:spcBef>
              <a:defRPr sz="3400">
                <a:solidFill>
                  <a:srgbClr val="FFFFFF"/>
                </a:solidFill>
              </a:defRPr>
            </a:pPr>
            <a:r>
              <a:t>https://github.com/JavaBetterThanPHP/CVbien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