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86C233-ABA8-4418-8714-1D6E1B16E4C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59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0353E6ED-A75F-4E33-A61C-9E5271FC658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E8837327-9C92-4D1A-A993-4077C7B2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8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2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7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5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81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8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4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95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0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7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9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7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37327-9C92-4D1A-A993-4077C7B2B3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5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701A-7553-49C3-BE35-CB826FA9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E5462-4D60-4827-9FA5-181119D55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482C9-7274-4A46-AB04-4B3D9DD0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F569-C438-4AA9-9CC7-91478BD0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7643F-350E-4A4B-8188-24DE99DD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AF12-109F-4C49-8991-66478C57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CAB6D-040B-4323-8984-524FC22F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BB217-B598-4BF8-8FA2-5DA15F4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99A93-B66E-4ED0-9727-729059BE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EA1B2-5FA8-4790-93DB-476E3E57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9595C-6EC9-4AF2-BF67-9B714AAF4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B5980-447E-4CC0-865D-7A921C4C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2E99-FE2E-4FE4-B172-071FA0A9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90513-D53E-46B2-9154-6810992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BD300-F0C9-4CE1-8F75-3240EED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9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9CF65-49CD-4FDF-927E-94B6DCD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FCA59-2D48-40B5-9E67-408E500A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D27F2-69A2-4848-9B29-13A23D0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AFC94-2EFD-4BDE-8559-19A65A5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A673C-36AC-4542-86C0-E00D1C4F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6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FFF6-7082-480E-819B-A26A2EE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7AC93-303C-43F0-B74B-A7A6B41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CB580-1A62-4752-B032-8564D979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B4C2-6B29-47B4-B9C1-C12D640E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0923F-C3C5-438A-91DE-A32D7308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BCEC0-19FB-4D07-A214-CDD1B7B6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9B7B0-6067-40C5-A4A5-2E5E901F2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F5C1A-7568-4E2A-8AC7-B4A041410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A7088-4BBE-4D2E-8735-952ADEAF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AE1FC8-A7B8-4338-B1FB-544C35A8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25112-F0F0-40A3-A515-FD6676DD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2B988-D59E-43AC-AF3C-4382B842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C031C-4401-44B0-B1BB-BAC9B123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AE7E2-9DC2-4C2A-A3C7-401CE5DB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06E50-AD60-4CB1-9319-C9825006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671F59-6F6A-48A7-9A9A-A998A7790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12E188-1087-4BA6-A70C-BC88BB03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20E00-FF00-42A4-ACCC-133C5770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B2786B-FA8F-4882-81B1-020A0547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0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35B07-06F7-42FD-BE1B-4B886425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575C7-AE30-488E-820D-02ED4897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9758C-F8F7-44B1-8C38-76241D75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8D589-1A84-41BC-891A-676A0054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B29E6-3C5D-4AF4-96AE-0863DD3D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3084F-A291-49C2-A85F-2F276D3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9B147-7823-4CFD-A29A-679066B7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10D6-9392-4518-A35B-E6F6BEB0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187E0-7860-4234-914D-DBC0F02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BBF5B-55DC-4CE8-B9DE-784C265D0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96B7C-D238-4C29-87D3-6C681B8B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9119A-7A9A-4282-B535-DA040BF9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51DE6-303E-4B35-9CFE-F199B2BB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9443B-7180-4F2B-AD17-941211FE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8B022B-C45D-4E7E-9B15-69FC863F6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C416F-26CD-4F3C-B01A-AC16B125E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AD202-0FFC-407B-BBF9-4E56DE59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6DA2D-3540-4B2B-A92A-3266B10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EA4FA-6717-4767-A3AC-600E84AA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5D606D-E448-48D1-A473-4216EFF2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C09C2-D2C6-4480-9427-3BDEB497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678AF-9A11-45DB-BDE8-4E2E9B3AC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E841-9C52-4BE8-9A5D-E93E35FF115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DFF7E-CB24-4F00-8B76-DA4D27823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90E02-71D5-4ADB-AE8D-B29A047C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7223-B1FE-438B-9E2A-6E72567BE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95AE4A1-A0B5-4321-866D-CEB5B58CFC0A}"/>
              </a:ext>
            </a:extLst>
          </p:cNvPr>
          <p:cNvGrpSpPr/>
          <p:nvPr/>
        </p:nvGrpSpPr>
        <p:grpSpPr>
          <a:xfrm>
            <a:off x="2758440" y="2201644"/>
            <a:ext cx="6675120" cy="2547045"/>
            <a:chOff x="2758440" y="2215515"/>
            <a:chExt cx="6675120" cy="2547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45C404-E6C4-4FD3-A8D1-3D3CB46D6E3D}"/>
                </a:ext>
              </a:extLst>
            </p:cNvPr>
            <p:cNvSpPr/>
            <p:nvPr/>
          </p:nvSpPr>
          <p:spPr>
            <a:xfrm>
              <a:off x="2758440" y="2215515"/>
              <a:ext cx="6675120" cy="1657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3DB0B1-3E7E-4A1D-A599-2CC6429F95B8}"/>
                </a:ext>
              </a:extLst>
            </p:cNvPr>
            <p:cNvSpPr txBox="1"/>
            <p:nvPr/>
          </p:nvSpPr>
          <p:spPr>
            <a:xfrm>
              <a:off x="4528103" y="2491740"/>
              <a:ext cx="313579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열거 타입과</a:t>
              </a:r>
              <a:endPara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48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애너테이션</a:t>
              </a:r>
              <a:endPara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2D1F7E-C873-453D-A425-2995F774109C}"/>
                </a:ext>
              </a:extLst>
            </p:cNvPr>
            <p:cNvSpPr/>
            <p:nvPr/>
          </p:nvSpPr>
          <p:spPr>
            <a:xfrm>
              <a:off x="2758440" y="4086225"/>
              <a:ext cx="6675120" cy="1657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0EE8B8-E26B-4B85-BC08-D5EFCD116EB6}"/>
                </a:ext>
              </a:extLst>
            </p:cNvPr>
            <p:cNvSpPr txBox="1"/>
            <p:nvPr/>
          </p:nvSpPr>
          <p:spPr>
            <a:xfrm>
              <a:off x="8103260" y="4362450"/>
              <a:ext cx="13303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Chapter 6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23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9222651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확장할 수 있는 열거 타입이 필요하면 인터페이스를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열거 타입은 확장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X, but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 코드 구현 시에는 어울릴 수도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073FB-C409-4698-BDD5-EF52BA1D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81" y="2023766"/>
            <a:ext cx="5261638" cy="44497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DCE3CF-CB2E-4661-86D1-AE89971C675B}"/>
              </a:ext>
            </a:extLst>
          </p:cNvPr>
          <p:cNvSpPr/>
          <p:nvPr/>
        </p:nvSpPr>
        <p:spPr>
          <a:xfrm>
            <a:off x="4307702" y="2760859"/>
            <a:ext cx="1494972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B015C-40D1-4270-B161-E8BED5F12E9F}"/>
              </a:ext>
            </a:extLst>
          </p:cNvPr>
          <p:cNvSpPr txBox="1"/>
          <p:nvPr/>
        </p:nvSpPr>
        <p:spPr>
          <a:xfrm>
            <a:off x="1103394" y="2960914"/>
            <a:ext cx="236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열거 타입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불가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4DBE22-5FB6-47E7-A795-50488BEA8D0A}"/>
              </a:ext>
            </a:extLst>
          </p:cNvPr>
          <p:cNvSpPr/>
          <p:nvPr/>
        </p:nvSpPr>
        <p:spPr>
          <a:xfrm>
            <a:off x="4622626" y="1879925"/>
            <a:ext cx="1494972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556F2-DF7F-4904-B667-6311D5C4F488}"/>
              </a:ext>
            </a:extLst>
          </p:cNvPr>
          <p:cNvSpPr txBox="1"/>
          <p:nvPr/>
        </p:nvSpPr>
        <p:spPr>
          <a:xfrm>
            <a:off x="6244183" y="2018737"/>
            <a:ext cx="262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가능</a:t>
            </a:r>
          </a:p>
        </p:txBody>
      </p:sp>
    </p:spTree>
    <p:extLst>
      <p:ext uri="{BB962C8B-B14F-4D97-AF65-F5344CB8AC3E}">
        <p14:creationId xmlns:p14="http://schemas.microsoft.com/office/powerpoint/2010/main" val="23987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9222651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확장할 수 있는 열거 타입이 필요하면 인터페이스를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구현하는 방식으로 추가 확장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A4BB38-EAE1-4057-ADC4-76FE40C8B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18" y="2056550"/>
            <a:ext cx="5919298" cy="44169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A253B7-9C27-49F2-8F5E-487F3D24D0A8}"/>
              </a:ext>
            </a:extLst>
          </p:cNvPr>
          <p:cNvSpPr/>
          <p:nvPr/>
        </p:nvSpPr>
        <p:spPr>
          <a:xfrm>
            <a:off x="4604084" y="2056550"/>
            <a:ext cx="2508125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9222651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확장할 수 있는 열거 타입이 필요하면 인터페이스를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구현하는 방식으로 추가 확장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CA63D-B96D-465A-AB7E-6E1A3FC18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4" y="2298192"/>
            <a:ext cx="10222552" cy="36520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D27BB0-C2CE-4520-8C91-A50606594DF6}"/>
              </a:ext>
            </a:extLst>
          </p:cNvPr>
          <p:cNvSpPr/>
          <p:nvPr/>
        </p:nvSpPr>
        <p:spPr>
          <a:xfrm>
            <a:off x="3801125" y="4238276"/>
            <a:ext cx="3963254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82927C-84F8-4CDF-84F4-94B85F3E6564}"/>
              </a:ext>
            </a:extLst>
          </p:cNvPr>
          <p:cNvCxnSpPr>
            <a:cxnSpLocks/>
          </p:cNvCxnSpPr>
          <p:nvPr/>
        </p:nvCxnSpPr>
        <p:spPr>
          <a:xfrm>
            <a:off x="2138947" y="4902200"/>
            <a:ext cx="25293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5652137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명명 패턴보다 </a:t>
              </a:r>
              <a:r>
                <a:rPr lang="ko-KR" altLang="en-US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애너테이션을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명명 패턴의 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1C980-F24F-4B2D-B751-35A1250E2376}"/>
              </a:ext>
            </a:extLst>
          </p:cNvPr>
          <p:cNvSpPr txBox="1"/>
          <p:nvPr/>
        </p:nvSpPr>
        <p:spPr>
          <a:xfrm>
            <a:off x="1253991" y="1999891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시작해야 하는데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498-5E12-4AA9-BA0E-1F3C32851D26}"/>
              </a:ext>
            </a:extLst>
          </p:cNvPr>
          <p:cNvSpPr txBox="1"/>
          <p:nvPr/>
        </p:nvSpPr>
        <p:spPr>
          <a:xfrm>
            <a:off x="1253991" y="2482304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메서드가 아닌 클래스 이름을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1F6D5-C16D-4360-9229-C5B674987E32}"/>
              </a:ext>
            </a:extLst>
          </p:cNvPr>
          <p:cNvSpPr txBox="1"/>
          <p:nvPr/>
        </p:nvSpPr>
        <p:spPr>
          <a:xfrm>
            <a:off x="1253991" y="2964717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매개변수를 전달할 방법이 없다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82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5652137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명명 패턴보다 </a:t>
              </a:r>
              <a:r>
                <a:rPr lang="ko-KR" altLang="en-US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애너테이션을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애너테이션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6432B-9B5E-4BE9-BDB7-3F422FA28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85" y="2316789"/>
            <a:ext cx="8190077" cy="174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13B3-856E-448D-AB86-A56F6DCB0945}"/>
              </a:ext>
            </a:extLst>
          </p:cNvPr>
          <p:cNvSpPr txBox="1"/>
          <p:nvPr/>
        </p:nvSpPr>
        <p:spPr>
          <a:xfrm>
            <a:off x="885023" y="4474839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애너테이션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C9D8C-76BF-4B61-BFEA-CF98FA522075}"/>
              </a:ext>
            </a:extLst>
          </p:cNvPr>
          <p:cNvSpPr txBox="1"/>
          <p:nvPr/>
        </p:nvSpPr>
        <p:spPr>
          <a:xfrm>
            <a:off x="1591785" y="5120562"/>
            <a:ext cx="747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@Retention, @Target…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84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5652137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명명 패턴보다 </a:t>
              </a:r>
              <a:r>
                <a:rPr lang="ko-KR" altLang="en-US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애너테이션을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사용하라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6C9069D-A793-48A7-AD81-237D45820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33" y="1430952"/>
            <a:ext cx="3629532" cy="3753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60E33F-36D1-423B-9A39-CA60A284D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16" y="1280812"/>
            <a:ext cx="615400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6903421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@Override </a:t>
              </a:r>
              <a:r>
                <a:rPr lang="ko-KR" altLang="en-US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애너테이션을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일관되게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@Override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70F54-C978-4B91-A5D7-0ED7C99F5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0" y="2076388"/>
            <a:ext cx="6093500" cy="41588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40708E-43F2-42BA-B978-2DCEAF9254F9}"/>
              </a:ext>
            </a:extLst>
          </p:cNvPr>
          <p:cNvSpPr/>
          <p:nvPr/>
        </p:nvSpPr>
        <p:spPr>
          <a:xfrm>
            <a:off x="2591623" y="3228945"/>
            <a:ext cx="1130145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462F0-DA19-47ED-BD5F-55564A695C39}"/>
              </a:ext>
            </a:extLst>
          </p:cNvPr>
          <p:cNvSpPr txBox="1"/>
          <p:nvPr/>
        </p:nvSpPr>
        <p:spPr>
          <a:xfrm>
            <a:off x="5213259" y="2598003"/>
            <a:ext cx="651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선언하지 않았고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애너테이션이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없어서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오류메세지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없이 다중정의가 되어버렸다</a:t>
            </a:r>
          </a:p>
        </p:txBody>
      </p:sp>
    </p:spTree>
    <p:extLst>
      <p:ext uri="{BB962C8B-B14F-4D97-AF65-F5344CB8AC3E}">
        <p14:creationId xmlns:p14="http://schemas.microsoft.com/office/powerpoint/2010/main" val="11082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8555758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정의하려는 것이 타입이라면 마커 인터페이스를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인터페이스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F3C9E-9898-4312-95E8-610CCE351558}"/>
              </a:ext>
            </a:extLst>
          </p:cNvPr>
          <p:cNvSpPr txBox="1"/>
          <p:nvPr/>
        </p:nvSpPr>
        <p:spPr>
          <a:xfrm>
            <a:off x="1366286" y="2076388"/>
            <a:ext cx="984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Serializable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아무 메서드도 담고 있지 않고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클래스가 특정 속성을 가짐을 표시 해주는 인터페이스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17988-79E7-4CA5-88B6-303AAB523C67}"/>
              </a:ext>
            </a:extLst>
          </p:cNvPr>
          <p:cNvSpPr txBox="1"/>
          <p:nvPr/>
        </p:nvSpPr>
        <p:spPr>
          <a:xfrm>
            <a:off x="885023" y="3061273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인터페이스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애너테이션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337F2-D199-4CBA-9487-B8996649B432}"/>
              </a:ext>
            </a:extLst>
          </p:cNvPr>
          <p:cNvSpPr txBox="1"/>
          <p:nvPr/>
        </p:nvSpPr>
        <p:spPr>
          <a:xfrm>
            <a:off x="1366286" y="3719784"/>
            <a:ext cx="984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인터페이스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클래스의 인스턴스를 구분하는 타입으로 사용 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629AF-15A2-4B10-8058-8B639BEB59DD}"/>
              </a:ext>
            </a:extLst>
          </p:cNvPr>
          <p:cNvSpPr txBox="1"/>
          <p:nvPr/>
        </p:nvSpPr>
        <p:spPr>
          <a:xfrm>
            <a:off x="1366286" y="4458448"/>
            <a:ext cx="984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인터페이스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대상을 더 정밀하게 지정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31C008-0729-4598-BC14-F5F90741791B}"/>
              </a:ext>
            </a:extLst>
          </p:cNvPr>
          <p:cNvSpPr txBox="1"/>
          <p:nvPr/>
        </p:nvSpPr>
        <p:spPr>
          <a:xfrm>
            <a:off x="1366286" y="5197112"/>
            <a:ext cx="984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애너테이션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애너테이션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시스템의 지원을 받는다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A9FD9-98D4-468B-A6E2-F3C97FB2BE60}"/>
              </a:ext>
            </a:extLst>
          </p:cNvPr>
          <p:cNvSpPr txBox="1"/>
          <p:nvPr/>
        </p:nvSpPr>
        <p:spPr>
          <a:xfrm>
            <a:off x="3112583" y="6011823"/>
            <a:ext cx="74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타입 정의가 목적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  =&gt;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35728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4" y="384512"/>
            <a:ext cx="5332822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 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상수 대신 열거 타입을 사용하라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A3D3CA-6B34-434C-80B7-C3489136408A}"/>
              </a:ext>
            </a:extLst>
          </p:cNvPr>
          <p:cNvSpPr txBox="1"/>
          <p:nvPr/>
        </p:nvSpPr>
        <p:spPr>
          <a:xfrm>
            <a:off x="885023" y="1476671"/>
            <a:ext cx="1073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enum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타입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등장하기 전에는 </a:t>
            </a:r>
            <a:r>
              <a:rPr lang="ko-KR" altLang="en-US" sz="28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열거 패턴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D0BAC-3BF5-45F2-84CA-DBD9654B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35" y="2697440"/>
            <a:ext cx="8233909" cy="2683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F3A35-4135-4AF9-ACBE-1A538FF3FA03}"/>
              </a:ext>
            </a:extLst>
          </p:cNvPr>
          <p:cNvSpPr txBox="1"/>
          <p:nvPr/>
        </p:nvSpPr>
        <p:spPr>
          <a:xfrm>
            <a:off x="2911791" y="5519436"/>
            <a:ext cx="545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타입 안전성 보장하기 어렵다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표현력이 좋지 않다</a:t>
            </a:r>
          </a:p>
        </p:txBody>
      </p:sp>
    </p:spTree>
    <p:extLst>
      <p:ext uri="{BB962C8B-B14F-4D97-AF65-F5344CB8AC3E}">
        <p14:creationId xmlns:p14="http://schemas.microsoft.com/office/powerpoint/2010/main" val="31890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4" y="384512"/>
            <a:ext cx="5332822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 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상수 대신 열거 타입을 사용하라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A3D3CA-6B34-434C-80B7-C3489136408A}"/>
              </a:ext>
            </a:extLst>
          </p:cNvPr>
          <p:cNvSpPr txBox="1"/>
          <p:nvPr/>
        </p:nvSpPr>
        <p:spPr>
          <a:xfrm>
            <a:off x="885023" y="1476671"/>
            <a:ext cx="50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enum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C62DB5-8C6A-46AB-9DD5-71C3B73D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0" y="2523111"/>
            <a:ext cx="5162632" cy="2709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437B6-3E44-4995-AF13-9F31BF16B55F}"/>
              </a:ext>
            </a:extLst>
          </p:cNvPr>
          <p:cNvSpPr txBox="1"/>
          <p:nvPr/>
        </p:nvSpPr>
        <p:spPr>
          <a:xfrm>
            <a:off x="6096000" y="2523111"/>
            <a:ext cx="5036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완전한 형태의 클래스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접근 가능한 생성자 제공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인스턴스는 오직 하나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 타임에서 타입 안전성 제공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메서드나 필드를 추가 가능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인터페이스 구현가능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7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4" y="384512"/>
            <a:ext cx="7190650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Ordinal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메서드 대신 인스턴스 필드를 사용하라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A3D3CA-6B34-434C-80B7-C3489136408A}"/>
              </a:ext>
            </a:extLst>
          </p:cNvPr>
          <p:cNvSpPr txBox="1"/>
          <p:nvPr/>
        </p:nvSpPr>
        <p:spPr>
          <a:xfrm>
            <a:off x="885023" y="1476671"/>
            <a:ext cx="503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ordinal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메서드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EC801-57F2-41B0-B9BD-7D7D372D2DCC}"/>
              </a:ext>
            </a:extLst>
          </p:cNvPr>
          <p:cNvSpPr txBox="1"/>
          <p:nvPr/>
        </p:nvSpPr>
        <p:spPr>
          <a:xfrm>
            <a:off x="1146281" y="1910248"/>
            <a:ext cx="683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상수가 열거 타입에서 몇 번째인지 반환하는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3D5AB-ACEB-4B87-954D-46E51FEB5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41" y="3267155"/>
            <a:ext cx="6836576" cy="1943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019A89-9F56-44DB-B4D0-ACBADC21BDBE}"/>
              </a:ext>
            </a:extLst>
          </p:cNvPr>
          <p:cNvSpPr txBox="1"/>
          <p:nvPr/>
        </p:nvSpPr>
        <p:spPr>
          <a:xfrm>
            <a:off x="4208969" y="5181274"/>
            <a:ext cx="37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상수의 선언을 바꾼다면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7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4" y="384512"/>
            <a:ext cx="7190650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Ordinal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메서드 대신 인스턴스 필드를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5FAFD7-5BA5-4CF2-A39A-EF19350CB147}"/>
              </a:ext>
            </a:extLst>
          </p:cNvPr>
          <p:cNvSpPr txBox="1"/>
          <p:nvPr/>
        </p:nvSpPr>
        <p:spPr>
          <a:xfrm>
            <a:off x="885022" y="1476671"/>
            <a:ext cx="63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인스턴스 필드에 저장해서 사용하자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812CA-B1D8-4CBC-A28D-69D830F1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33" y="2742295"/>
            <a:ext cx="7744796" cy="2497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F42B6-BBCB-4313-B781-DD85D7D44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56" y="2535194"/>
            <a:ext cx="7744796" cy="353113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F96397-0E0A-41A5-917B-0A6B808FCA85}"/>
              </a:ext>
            </a:extLst>
          </p:cNvPr>
          <p:cNvCxnSpPr>
            <a:cxnSpLocks/>
          </p:cNvCxnSpPr>
          <p:nvPr/>
        </p:nvCxnSpPr>
        <p:spPr>
          <a:xfrm>
            <a:off x="2056373" y="4021487"/>
            <a:ext cx="56864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4" y="384512"/>
            <a:ext cx="5652136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비트 필드 대신 </a:t>
              </a:r>
              <a:r>
                <a:rPr lang="en-US" altLang="ko-KR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EnumSet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5FAFD7-5BA5-4CF2-A39A-EF19350CB147}"/>
              </a:ext>
            </a:extLst>
          </p:cNvPr>
          <p:cNvSpPr txBox="1"/>
          <p:nvPr/>
        </p:nvSpPr>
        <p:spPr>
          <a:xfrm>
            <a:off x="885022" y="1476671"/>
            <a:ext cx="637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과거에는 정수 열거 패턴을 비트 필드 표현에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D9352-A1D3-49D3-AC5B-67D6C03FA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34" y="2250033"/>
            <a:ext cx="7228784" cy="23579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19A611-0EC8-4B0D-B191-E9C92EB0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34" y="5152949"/>
            <a:ext cx="6685313" cy="456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331F1C-5DF0-4A67-87D0-F87523DA2D4F}"/>
              </a:ext>
            </a:extLst>
          </p:cNvPr>
          <p:cNvSpPr txBox="1"/>
          <p:nvPr/>
        </p:nvSpPr>
        <p:spPr>
          <a:xfrm>
            <a:off x="1490609" y="5765309"/>
            <a:ext cx="824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필드에서의 집합 연산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열거 상수의 단점을 그대로 가지고 있다</a:t>
            </a:r>
          </a:p>
        </p:txBody>
      </p:sp>
    </p:spTree>
    <p:extLst>
      <p:ext uri="{BB962C8B-B14F-4D97-AF65-F5344CB8AC3E}">
        <p14:creationId xmlns:p14="http://schemas.microsoft.com/office/powerpoint/2010/main" val="21502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4" y="384512"/>
            <a:ext cx="5652136" cy="568939"/>
            <a:chOff x="443864" y="384512"/>
            <a:chExt cx="6581050" cy="5689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비트 필드 대신 </a:t>
              </a:r>
              <a:r>
                <a:rPr lang="en-US" altLang="ko-KR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EnumSet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사용하라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68166F-174F-466D-8F6D-D41025013381}"/>
              </a:ext>
            </a:extLst>
          </p:cNvPr>
          <p:cNvSpPr txBox="1"/>
          <p:nvPr/>
        </p:nvSpPr>
        <p:spPr>
          <a:xfrm>
            <a:off x="885023" y="1476671"/>
            <a:ext cx="50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EnumSet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4BF54-65F9-408C-AECA-C51C153F2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2174769"/>
            <a:ext cx="9251242" cy="1946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11CCB7-A6D9-469B-836D-A6BB7DBC7DF6}"/>
              </a:ext>
            </a:extLst>
          </p:cNvPr>
          <p:cNvSpPr txBox="1"/>
          <p:nvPr/>
        </p:nvSpPr>
        <p:spPr>
          <a:xfrm>
            <a:off x="1296207" y="4296549"/>
            <a:ext cx="739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 Safe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구현체와도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가능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벡터로 구현되어 원소가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이하라면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EnumSet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하나로 표현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6740707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ordinal 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인덱싱 대신 </a:t>
              </a:r>
              <a:r>
                <a:rPr lang="en-US" altLang="ko-KR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EnumMap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사용하라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68166F-174F-466D-8F6D-D41025013381}"/>
              </a:ext>
            </a:extLst>
          </p:cNvPr>
          <p:cNvSpPr txBox="1"/>
          <p:nvPr/>
        </p:nvSpPr>
        <p:spPr>
          <a:xfrm>
            <a:off x="885023" y="1476671"/>
            <a:ext cx="50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ordinal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메서드를 배열 인덱스로 사용하면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1CCB7-A6D9-469B-836D-A6BB7DBC7DF6}"/>
              </a:ext>
            </a:extLst>
          </p:cNvPr>
          <p:cNvSpPr txBox="1"/>
          <p:nvPr/>
        </p:nvSpPr>
        <p:spPr>
          <a:xfrm>
            <a:off x="1192388" y="5868314"/>
            <a:ext cx="739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배열은 각 인덱스의 의미를 모른다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136E6-C108-40FE-8B2E-3E7A931B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5" y="2069143"/>
            <a:ext cx="7112348" cy="356742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1B076D-94D9-4DD7-A75C-00C018A6054B}"/>
              </a:ext>
            </a:extLst>
          </p:cNvPr>
          <p:cNvCxnSpPr/>
          <p:nvPr/>
        </p:nvCxnSpPr>
        <p:spPr>
          <a:xfrm>
            <a:off x="2844800" y="3429000"/>
            <a:ext cx="177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0017D44-9FB1-4385-A6B0-B62B16FEF3B4}"/>
              </a:ext>
            </a:extLst>
          </p:cNvPr>
          <p:cNvCxnSpPr>
            <a:cxnSpLocks/>
          </p:cNvCxnSpPr>
          <p:nvPr/>
        </p:nvCxnSpPr>
        <p:spPr>
          <a:xfrm>
            <a:off x="2844800" y="4292600"/>
            <a:ext cx="18097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86F997-D783-4BE5-89BD-1AB0F8B775B2}"/>
              </a:ext>
            </a:extLst>
          </p:cNvPr>
          <p:cNvCxnSpPr>
            <a:cxnSpLocks/>
          </p:cNvCxnSpPr>
          <p:nvPr/>
        </p:nvCxnSpPr>
        <p:spPr>
          <a:xfrm>
            <a:off x="2844800" y="5359400"/>
            <a:ext cx="51085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DC316A-07DD-4FED-8234-25263938CE84}"/>
              </a:ext>
            </a:extLst>
          </p:cNvPr>
          <p:cNvGrpSpPr/>
          <p:nvPr/>
        </p:nvGrpSpPr>
        <p:grpSpPr>
          <a:xfrm>
            <a:off x="443863" y="384512"/>
            <a:ext cx="6740707" cy="954107"/>
            <a:chOff x="443864" y="384512"/>
            <a:chExt cx="6581050" cy="9541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8A13-458A-40F8-9C92-9AFF6E9C20BA}"/>
                </a:ext>
              </a:extLst>
            </p:cNvPr>
            <p:cNvSpPr/>
            <p:nvPr/>
          </p:nvSpPr>
          <p:spPr>
            <a:xfrm>
              <a:off x="443864" y="907732"/>
              <a:ext cx="658105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95C71-6F57-4502-8F6F-9E5D11C74462}"/>
                </a:ext>
              </a:extLst>
            </p:cNvPr>
            <p:cNvSpPr txBox="1"/>
            <p:nvPr/>
          </p:nvSpPr>
          <p:spPr>
            <a:xfrm>
              <a:off x="443864" y="384512"/>
              <a:ext cx="6581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ordinal 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인덱싱 대신 </a:t>
              </a:r>
              <a:r>
                <a:rPr lang="en-US" altLang="ko-KR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EnumMap</a:t>
              </a: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DDB913-FD41-48D8-8892-A79A36E48992}"/>
              </a:ext>
            </a:extLst>
          </p:cNvPr>
          <p:cNvSpPr txBox="1"/>
          <p:nvPr/>
        </p:nvSpPr>
        <p:spPr>
          <a:xfrm>
            <a:off x="885023" y="1476671"/>
            <a:ext cx="50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EnumMap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824167-2520-4A30-BD64-3644324C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3" y="2443474"/>
            <a:ext cx="5997856" cy="31858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73077E-174B-46DA-AE59-6DBD0F98FF86}"/>
              </a:ext>
            </a:extLst>
          </p:cNvPr>
          <p:cNvSpPr txBox="1"/>
          <p:nvPr/>
        </p:nvSpPr>
        <p:spPr>
          <a:xfrm>
            <a:off x="7775296" y="4451734"/>
            <a:ext cx="5563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짧고 명료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타입 안정성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배열에 비등한 성능</a:t>
            </a:r>
          </a:p>
        </p:txBody>
      </p:sp>
    </p:spTree>
    <p:extLst>
      <p:ext uri="{BB962C8B-B14F-4D97-AF65-F5344CB8AC3E}">
        <p14:creationId xmlns:p14="http://schemas.microsoft.com/office/powerpoint/2010/main" val="358474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370</Words>
  <Application>Microsoft Office PowerPoint</Application>
  <PresentationFormat>와이드스크린</PresentationFormat>
  <Paragraphs>82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태현</dc:creator>
  <cp:lastModifiedBy>tae hyun jung</cp:lastModifiedBy>
  <cp:revision>59</cp:revision>
  <cp:lastPrinted>2021-03-15T06:35:54Z</cp:lastPrinted>
  <dcterms:created xsi:type="dcterms:W3CDTF">2021-03-13T08:55:13Z</dcterms:created>
  <dcterms:modified xsi:type="dcterms:W3CDTF">2021-03-29T08:14:36Z</dcterms:modified>
</cp:coreProperties>
</file>