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35" r:id="rId5"/>
    <p:sldId id="336" r:id="rId6"/>
    <p:sldId id="353" r:id="rId7"/>
    <p:sldId id="354" r:id="rId8"/>
    <p:sldId id="356" r:id="rId9"/>
    <p:sldId id="357" r:id="rId10"/>
    <p:sldId id="367" r:id="rId11"/>
    <p:sldId id="368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9" r:id="rId22"/>
    <p:sldId id="370" r:id="rId23"/>
    <p:sldId id="340" r:id="rId24"/>
    <p:sldId id="34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4" autoAdjust="0"/>
    <p:restoredTop sz="95465" autoAdjust="0"/>
  </p:normalViewPr>
  <p:slideViewPr>
    <p:cSldViewPr snapToGrid="0">
      <p:cViewPr varScale="1">
        <p:scale>
          <a:sx n="140" d="100"/>
          <a:sy n="140" d="100"/>
        </p:scale>
        <p:origin x="1080" y="20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8/27/24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8/27/24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Annotation:</a:t>
            </a:r>
            <a:br>
              <a:rPr lang="en-US" dirty="0"/>
            </a:br>
            <a:r>
              <a:rPr lang="en-US" dirty="0"/>
              <a:t>Value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3" descr="Getting Started with Spring Boot. Spring boot is an app development… | by  Tosin Adedoyin | Medium">
            <a:extLst>
              <a:ext uri="{FF2B5EF4-FFF2-40B4-BE49-F238E27FC236}">
                <a16:creationId xmlns:a16="http://schemas.microsoft.com/office/drawing/2014/main" id="{A43B76A4-11E9-44DA-F4C2-A7ED6CA0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38" y="1088571"/>
            <a:ext cx="2743200" cy="1175657"/>
          </a:xfrm>
          <a:prstGeom prst="rect">
            <a:avLst/>
          </a:prstGeom>
        </p:spPr>
      </p:pic>
      <p:pic>
        <p:nvPicPr>
          <p:cNvPr id="6" name="Picture 5" descr="Java Logo PNG Transparent (1) – Brands Logos">
            <a:extLst>
              <a:ext uri="{FF2B5EF4-FFF2-40B4-BE49-F238E27FC236}">
                <a16:creationId xmlns:a16="http://schemas.microsoft.com/office/drawing/2014/main" id="{64F16921-9976-F61E-FAC6-A52872FEE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539" y="597876"/>
            <a:ext cx="1664678" cy="1664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FA6B7-9058-1D2A-495B-381588F71224}"/>
              </a:ext>
            </a:extLst>
          </p:cNvPr>
          <p:cNvSpPr txBox="1"/>
          <p:nvPr/>
        </p:nvSpPr>
        <p:spPr>
          <a:xfrm>
            <a:off x="6125308" y="4255477"/>
            <a:ext cx="4097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/>
              <a:t>Spring Boot </a:t>
            </a:r>
            <a:r>
              <a:rPr lang="en-US" dirty="0">
                <a:ea typeface="+mj-lt"/>
                <a:cs typeface="+mj-lt"/>
              </a:rPr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constant value : 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ValueTest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@Value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”10"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length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GetMapping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"/hello"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00627A"/>
                </a:solidFill>
                <a:effectLst/>
              </a:rPr>
              <a:t>home</a:t>
            </a:r>
            <a:r>
              <a:rPr lang="en-US" dirty="0">
                <a:solidFill>
                  <a:srgbClr val="080808"/>
                </a:solidFill>
                <a:effectLst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dirty="0" err="1">
                <a:solidFill>
                  <a:srgbClr val="080808"/>
                </a:solidFill>
                <a:effectLst/>
              </a:rPr>
              <a:t>.println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871094"/>
                </a:solidFill>
                <a:effectLst/>
              </a:rPr>
              <a:t>length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>
                <a:solidFill>
                  <a:srgbClr val="067D17"/>
                </a:solidFill>
                <a:effectLst/>
              </a:rPr>
              <a:t>"home "</a:t>
            </a:r>
            <a:r>
              <a:rPr lang="en-US" dirty="0">
                <a:solidFill>
                  <a:srgbClr val="080808"/>
                </a:solidFill>
                <a:effectLst/>
              </a:rPr>
              <a:t>+</a:t>
            </a:r>
            <a:r>
              <a:rPr lang="en-US" dirty="0">
                <a:solidFill>
                  <a:srgbClr val="871094"/>
                </a:solidFill>
                <a:effectLst/>
              </a:rPr>
              <a:t> length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8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Default Value : 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@Value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”${SOMEVAR}:10"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length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endParaRPr lang="en-US" dirty="0">
              <a:solidFill>
                <a:srgbClr val="080808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4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63465"/>
            <a:ext cx="8297380" cy="1326514"/>
          </a:xfrm>
        </p:spPr>
        <p:txBody>
          <a:bodyPr/>
          <a:lstStyle/>
          <a:p>
            <a:r>
              <a:rPr lang="en-US" dirty="0"/>
              <a:t>default value : 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ValueTest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@Value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” ${SOMEVAR}:10 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length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GetMapping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"/hello"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00627A"/>
                </a:solidFill>
                <a:effectLst/>
              </a:rPr>
              <a:t>home</a:t>
            </a:r>
            <a:r>
              <a:rPr lang="en-US" dirty="0">
                <a:solidFill>
                  <a:srgbClr val="080808"/>
                </a:solidFill>
                <a:effectLst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dirty="0" err="1">
                <a:solidFill>
                  <a:srgbClr val="080808"/>
                </a:solidFill>
                <a:effectLst/>
              </a:rPr>
              <a:t>.println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871094"/>
                </a:solidFill>
                <a:effectLst/>
              </a:rPr>
              <a:t>length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>
                <a:solidFill>
                  <a:srgbClr val="067D17"/>
                </a:solidFill>
                <a:effectLst/>
              </a:rPr>
              <a:t>"home "</a:t>
            </a:r>
            <a:r>
              <a:rPr lang="en-US" dirty="0">
                <a:solidFill>
                  <a:srgbClr val="080808"/>
                </a:solidFill>
                <a:effectLst/>
              </a:rPr>
              <a:t>+</a:t>
            </a:r>
            <a:r>
              <a:rPr lang="en-US" dirty="0">
                <a:solidFill>
                  <a:srgbClr val="871094"/>
                </a:solidFill>
                <a:effectLst/>
              </a:rPr>
              <a:t> length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6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132814"/>
            <a:ext cx="8297380" cy="1205922"/>
          </a:xfrm>
        </p:spPr>
        <p:txBody>
          <a:bodyPr/>
          <a:lstStyle/>
          <a:p>
            <a:r>
              <a:rPr lang="en-US" dirty="0"/>
              <a:t>Value : 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@Value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”${colors}"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length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endParaRPr lang="en-US" dirty="0">
              <a:solidFill>
                <a:srgbClr val="080808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close up of a box&#10;&#10;Description automatically generated">
            <a:extLst>
              <a:ext uri="{FF2B5EF4-FFF2-40B4-BE49-F238E27FC236}">
                <a16:creationId xmlns:a16="http://schemas.microsoft.com/office/drawing/2014/main" id="{8573CD8E-6922-5037-BC1B-DB7E2C3FA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3429000"/>
            <a:ext cx="4445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2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set value : 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ValueTest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@Value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” ${colors}: 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067D17"/>
                </a:solidFill>
                <a:effectLst/>
              </a:rPr>
              <a:t>colors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GetMapping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"/hello"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00627A"/>
                </a:solidFill>
                <a:effectLst/>
              </a:rPr>
              <a:t>home</a:t>
            </a:r>
            <a:r>
              <a:rPr lang="en-US" dirty="0">
                <a:solidFill>
                  <a:srgbClr val="080808"/>
                </a:solidFill>
                <a:effectLst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dirty="0" err="1">
                <a:solidFill>
                  <a:srgbClr val="080808"/>
                </a:solidFill>
                <a:effectLst/>
              </a:rPr>
              <a:t>.println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colors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>
                <a:solidFill>
                  <a:srgbClr val="067D17"/>
                </a:solidFill>
                <a:effectLst/>
              </a:rPr>
              <a:t>"home "</a:t>
            </a:r>
            <a:r>
              <a:rPr lang="en-US" dirty="0">
                <a:solidFill>
                  <a:srgbClr val="080808"/>
                </a:solidFill>
                <a:effectLst/>
              </a:rPr>
              <a:t>+</a:t>
            </a:r>
            <a:r>
              <a:rPr lang="en-US" dirty="0">
                <a:solidFill>
                  <a:srgbClr val="871094"/>
                </a:solidFill>
                <a:effectLst/>
              </a:rPr>
              <a:t> </a:t>
            </a:r>
            <a:r>
              <a:rPr lang="en-US" dirty="0">
                <a:solidFill>
                  <a:srgbClr val="067D17"/>
                </a:solidFill>
                <a:effectLst/>
              </a:rPr>
              <a:t>colors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8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132814"/>
            <a:ext cx="8297380" cy="1205922"/>
          </a:xfrm>
        </p:spPr>
        <p:txBody>
          <a:bodyPr/>
          <a:lstStyle/>
          <a:p>
            <a:r>
              <a:rPr lang="en-US" dirty="0"/>
              <a:t>Value : MAP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@Value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”${colors}"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length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endParaRPr lang="en-US" dirty="0">
              <a:solidFill>
                <a:srgbClr val="080808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close-up of a number&#10;&#10;Description automatically generated">
            <a:extLst>
              <a:ext uri="{FF2B5EF4-FFF2-40B4-BE49-F238E27FC236}">
                <a16:creationId xmlns:a16="http://schemas.microsoft.com/office/drawing/2014/main" id="{9B78110C-914A-0EB7-5A84-886E8672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31" y="3481057"/>
            <a:ext cx="4546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29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MAP value : 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ValueTest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@Value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” ${colors}.1: 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067D17"/>
                </a:solidFill>
                <a:effectLst/>
              </a:rPr>
              <a:t>colors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GetMapping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"/hello"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00627A"/>
                </a:solidFill>
                <a:effectLst/>
              </a:rPr>
              <a:t>home</a:t>
            </a:r>
            <a:r>
              <a:rPr lang="en-US" dirty="0">
                <a:solidFill>
                  <a:srgbClr val="080808"/>
                </a:solidFill>
                <a:effectLst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dirty="0" err="1">
                <a:solidFill>
                  <a:srgbClr val="080808"/>
                </a:solidFill>
                <a:effectLst/>
              </a:rPr>
              <a:t>.println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colors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>
                <a:solidFill>
                  <a:srgbClr val="067D17"/>
                </a:solidFill>
                <a:effectLst/>
              </a:rPr>
              <a:t>"home "</a:t>
            </a:r>
            <a:r>
              <a:rPr lang="en-US" dirty="0">
                <a:solidFill>
                  <a:srgbClr val="080808"/>
                </a:solidFill>
                <a:effectLst/>
              </a:rPr>
              <a:t>+</a:t>
            </a:r>
            <a:r>
              <a:rPr lang="en-US" dirty="0">
                <a:solidFill>
                  <a:srgbClr val="871094"/>
                </a:solidFill>
                <a:effectLst/>
              </a:rPr>
              <a:t> </a:t>
            </a:r>
            <a:r>
              <a:rPr lang="en-US" dirty="0">
                <a:solidFill>
                  <a:srgbClr val="067D17"/>
                </a:solidFill>
                <a:effectLst/>
              </a:rPr>
              <a:t>colors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8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MAP value from KEY : 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ValueTest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@Value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” ${colors}: 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067D17"/>
                </a:solidFill>
                <a:effectLst/>
              </a:rPr>
              <a:t>colors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GetMapping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"/hello"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00627A"/>
                </a:solidFill>
                <a:effectLst/>
              </a:rPr>
              <a:t>home</a:t>
            </a:r>
            <a:r>
              <a:rPr lang="en-US" dirty="0">
                <a:solidFill>
                  <a:srgbClr val="080808"/>
                </a:solidFill>
                <a:effectLst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dirty="0" err="1">
                <a:solidFill>
                  <a:srgbClr val="080808"/>
                </a:solidFill>
                <a:effectLst/>
              </a:rPr>
              <a:t>.println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colors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>
                <a:solidFill>
                  <a:srgbClr val="067D17"/>
                </a:solidFill>
                <a:effectLst/>
              </a:rPr>
              <a:t>"home "</a:t>
            </a:r>
            <a:r>
              <a:rPr lang="en-US" dirty="0">
                <a:solidFill>
                  <a:srgbClr val="080808"/>
                </a:solidFill>
                <a:effectLst/>
              </a:rPr>
              <a:t>+</a:t>
            </a:r>
            <a:r>
              <a:rPr lang="en-US" dirty="0">
                <a:solidFill>
                  <a:srgbClr val="871094"/>
                </a:solidFill>
                <a:effectLst/>
              </a:rPr>
              <a:t> </a:t>
            </a:r>
            <a:r>
              <a:rPr lang="en-US" dirty="0">
                <a:solidFill>
                  <a:srgbClr val="067D17"/>
                </a:solidFill>
                <a:effectLst/>
              </a:rPr>
              <a:t>colors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7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132814"/>
            <a:ext cx="8297380" cy="1205922"/>
          </a:xfrm>
        </p:spPr>
        <p:txBody>
          <a:bodyPr/>
          <a:lstStyle/>
          <a:p>
            <a:r>
              <a:rPr lang="en-US" dirty="0"/>
              <a:t>Value : </a:t>
            </a:r>
            <a:r>
              <a:rPr lang="en-US" dirty="0" err="1">
                <a:effectLst/>
              </a:rPr>
              <a:t>systemProperties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@Value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”${</a:t>
            </a:r>
            <a:r>
              <a:rPr lang="en-US" dirty="0" err="1">
                <a:solidFill>
                  <a:srgbClr val="067D17"/>
                </a:solidFill>
                <a:effectLst/>
              </a:rPr>
              <a:t>systemProperties</a:t>
            </a:r>
            <a:r>
              <a:rPr lang="en-US" dirty="0">
                <a:solidFill>
                  <a:srgbClr val="067D17"/>
                </a:solidFill>
                <a:effectLst/>
              </a:rPr>
              <a:t>}"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prop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endParaRPr lang="en-US" dirty="0">
              <a:solidFill>
                <a:srgbClr val="080808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4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 err="1">
                <a:effectLst/>
              </a:rPr>
              <a:t>systemProperties</a:t>
            </a:r>
            <a:r>
              <a:rPr lang="en-US" dirty="0"/>
              <a:t> value : 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@Value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"#{</a:t>
            </a:r>
            <a:r>
              <a:rPr lang="en-US" dirty="0" err="1">
                <a:solidFill>
                  <a:srgbClr val="067D17"/>
                </a:solidFill>
                <a:effectLst/>
              </a:rPr>
              <a:t>systemProperties</a:t>
            </a:r>
            <a:r>
              <a:rPr lang="en-US" dirty="0">
                <a:solidFill>
                  <a:srgbClr val="067D17"/>
                </a:solidFill>
                <a:effectLst/>
              </a:rPr>
              <a:t>}"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private 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871094"/>
                </a:solidFill>
                <a:effectLst/>
              </a:rPr>
              <a:t>valuesMap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GetMapping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</a:t>
            </a:r>
            <a:r>
              <a:rPr lang="en-US" dirty="0" err="1">
                <a:solidFill>
                  <a:srgbClr val="067D17"/>
                </a:solidFill>
                <a:effectLst/>
              </a:rPr>
              <a:t>valuesMap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0627A"/>
                </a:solidFill>
                <a:effectLst/>
              </a:rPr>
              <a:t>keyValuesMap</a:t>
            </a:r>
            <a:r>
              <a:rPr lang="en-US" dirty="0">
                <a:solidFill>
                  <a:srgbClr val="080808"/>
                </a:solidFill>
                <a:effectLst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dirty="0" err="1">
                <a:solidFill>
                  <a:srgbClr val="080808"/>
                </a:solidFill>
                <a:effectLst/>
              </a:rPr>
              <a:t>.println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871094"/>
                </a:solidFill>
                <a:effectLst/>
              </a:rPr>
              <a:t>valuesMap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871094"/>
                </a:solidFill>
                <a:effectLst/>
              </a:rPr>
              <a:t>valuesMap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8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Annotation: value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@Value</a:t>
            </a:r>
            <a:r>
              <a:rPr lang="en-US" b="0" i="0" dirty="0">
                <a:solidFill>
                  <a:srgbClr val="191E1E"/>
                </a:solidFill>
                <a:effectLst/>
                <a:latin typeface="-apple-system"/>
              </a:rPr>
              <a:t> is typically used to inject externalized properties: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Thank you!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Annotation: value : 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@Value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"${</a:t>
            </a:r>
            <a:r>
              <a:rPr lang="en-US" dirty="0" err="1">
                <a:solidFill>
                  <a:srgbClr val="067D17"/>
                </a:solidFill>
                <a:effectLst/>
              </a:rPr>
              <a:t>spring.application.name</a:t>
            </a:r>
            <a:r>
              <a:rPr lang="en-US" dirty="0">
                <a:solidFill>
                  <a:srgbClr val="067D17"/>
                </a:solidFill>
                <a:effectLst/>
              </a:rPr>
              <a:t>}"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871094"/>
                </a:solidFill>
                <a:effectLst/>
              </a:rPr>
              <a:t>appName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endParaRPr lang="en-US" dirty="0">
              <a:solidFill>
                <a:srgbClr val="080808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98EA4E0-12C9-77D5-7119-BF41A765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43" y="3619059"/>
            <a:ext cx="4508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9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System value : 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ValueTest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@Value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"${</a:t>
            </a:r>
            <a:r>
              <a:rPr lang="en-US" dirty="0" err="1">
                <a:solidFill>
                  <a:srgbClr val="067D17"/>
                </a:solidFill>
                <a:effectLst/>
              </a:rPr>
              <a:t>spring.application.name</a:t>
            </a:r>
            <a:r>
              <a:rPr lang="en-US" dirty="0">
                <a:solidFill>
                  <a:srgbClr val="067D17"/>
                </a:solidFill>
                <a:effectLst/>
              </a:rPr>
              <a:t>}"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871094"/>
                </a:solidFill>
                <a:effectLst/>
              </a:rPr>
              <a:t>appName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GetMapping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"/hello"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00627A"/>
                </a:solidFill>
                <a:effectLst/>
              </a:rPr>
              <a:t>home</a:t>
            </a:r>
            <a:r>
              <a:rPr lang="en-US" dirty="0">
                <a:solidFill>
                  <a:srgbClr val="080808"/>
                </a:solidFill>
                <a:effectLst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dirty="0" err="1">
                <a:solidFill>
                  <a:srgbClr val="080808"/>
                </a:solidFill>
                <a:effectLst/>
              </a:rPr>
              <a:t>.println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871094"/>
                </a:solidFill>
                <a:effectLst/>
              </a:rPr>
              <a:t>appName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>
                <a:solidFill>
                  <a:srgbClr val="067D17"/>
                </a:solidFill>
                <a:effectLst/>
              </a:rPr>
              <a:t>"home"</a:t>
            </a:r>
            <a:r>
              <a:rPr lang="en-US" dirty="0">
                <a:solidFill>
                  <a:srgbClr val="080808"/>
                </a:solidFill>
                <a:effectLst/>
              </a:rPr>
              <a:t>+</a:t>
            </a:r>
            <a:r>
              <a:rPr lang="en-US" dirty="0" err="1">
                <a:solidFill>
                  <a:srgbClr val="871094"/>
                </a:solidFill>
                <a:effectLst/>
              </a:rPr>
              <a:t>appName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dirty="0" err="1"/>
              <a:t>Evn</a:t>
            </a:r>
            <a:r>
              <a:rPr lang="en-US" dirty="0"/>
              <a:t> Var : Value : 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@Value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"${PATH}"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path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endParaRPr lang="en-US" dirty="0">
              <a:solidFill>
                <a:srgbClr val="080808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4BD73B5-0B37-8CBE-5F5E-C010E6D1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3684353"/>
            <a:ext cx="7772400" cy="117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2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System ENV value : 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ValueTest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@Value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"${PATH}"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path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GetMapping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"/hello"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00627A"/>
                </a:solidFill>
                <a:effectLst/>
              </a:rPr>
              <a:t>home</a:t>
            </a:r>
            <a:r>
              <a:rPr lang="en-US" dirty="0">
                <a:solidFill>
                  <a:srgbClr val="080808"/>
                </a:solidFill>
                <a:effectLst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dirty="0" err="1">
                <a:solidFill>
                  <a:srgbClr val="080808"/>
                </a:solidFill>
                <a:effectLst/>
              </a:rPr>
              <a:t>.println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871094"/>
                </a:solidFill>
                <a:effectLst/>
              </a:rPr>
              <a:t>path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>
                <a:solidFill>
                  <a:srgbClr val="067D17"/>
                </a:solidFill>
                <a:effectLst/>
              </a:rPr>
              <a:t>"home"</a:t>
            </a:r>
            <a:r>
              <a:rPr lang="en-US" dirty="0">
                <a:solidFill>
                  <a:srgbClr val="080808"/>
                </a:solidFill>
                <a:effectLst/>
              </a:rPr>
              <a:t>+</a:t>
            </a:r>
            <a:r>
              <a:rPr lang="en-US" dirty="0">
                <a:solidFill>
                  <a:srgbClr val="871094"/>
                </a:solidFill>
                <a:effectLst/>
              </a:rPr>
              <a:t> path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3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 err="1"/>
              <a:t>systemEnvironment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/>
              <a:t> Var : Value : 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@Value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"#{</a:t>
            </a:r>
            <a:r>
              <a:rPr lang="en-US" dirty="0" err="1">
                <a:solidFill>
                  <a:srgbClr val="067D17"/>
                </a:solidFill>
                <a:effectLst/>
              </a:rPr>
              <a:t>systemEnvironment</a:t>
            </a:r>
            <a:r>
              <a:rPr lang="en-US" dirty="0">
                <a:solidFill>
                  <a:srgbClr val="067D17"/>
                </a:solidFill>
                <a:effectLst/>
              </a:rPr>
              <a:t>['PATH']}"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path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endParaRPr lang="en-US" dirty="0">
              <a:solidFill>
                <a:srgbClr val="080808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4BD73B5-0B37-8CBE-5F5E-C010E6D1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3684353"/>
            <a:ext cx="7772400" cy="117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5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System ENV value : 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ValueTest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9E880D"/>
                </a:solidFill>
                <a:effectLst/>
              </a:rPr>
              <a:t>@Value</a:t>
            </a:r>
            <a:r>
              <a:rPr lang="en-US">
                <a:solidFill>
                  <a:srgbClr val="080808"/>
                </a:solidFill>
                <a:effectLst/>
              </a:rPr>
              <a:t>(</a:t>
            </a:r>
            <a:r>
              <a:rPr lang="en-US">
                <a:solidFill>
                  <a:srgbClr val="067D17"/>
                </a:solidFill>
                <a:effectLst/>
              </a:rPr>
              <a:t>"#{</a:t>
            </a:r>
            <a:r>
              <a:rPr lang="en-US" dirty="0" err="1">
                <a:solidFill>
                  <a:srgbClr val="067D17"/>
                </a:solidFill>
                <a:effectLst/>
              </a:rPr>
              <a:t>systemEnvironment</a:t>
            </a:r>
            <a:r>
              <a:rPr lang="en-US" dirty="0">
                <a:solidFill>
                  <a:srgbClr val="067D17"/>
                </a:solidFill>
                <a:effectLst/>
              </a:rPr>
              <a:t>['PATH']}"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path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GetMapping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"/hello"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00627A"/>
                </a:solidFill>
                <a:effectLst/>
              </a:rPr>
              <a:t>home</a:t>
            </a:r>
            <a:r>
              <a:rPr lang="en-US" dirty="0">
                <a:solidFill>
                  <a:srgbClr val="080808"/>
                </a:solidFill>
                <a:effectLst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dirty="0" err="1">
                <a:solidFill>
                  <a:srgbClr val="080808"/>
                </a:solidFill>
                <a:effectLst/>
              </a:rPr>
              <a:t>.println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871094"/>
                </a:solidFill>
                <a:effectLst/>
              </a:rPr>
              <a:t>path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>
                <a:solidFill>
                  <a:srgbClr val="067D17"/>
                </a:solidFill>
                <a:effectLst/>
              </a:rPr>
              <a:t>"home"</a:t>
            </a:r>
            <a:r>
              <a:rPr lang="en-US" dirty="0">
                <a:solidFill>
                  <a:srgbClr val="080808"/>
                </a:solidFill>
                <a:effectLst/>
              </a:rPr>
              <a:t>+</a:t>
            </a:r>
            <a:r>
              <a:rPr lang="en-US" dirty="0">
                <a:solidFill>
                  <a:srgbClr val="871094"/>
                </a:solidFill>
                <a:effectLst/>
              </a:rPr>
              <a:t> path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constant Value : 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@Value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”10"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length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endParaRPr lang="en-US" dirty="0">
              <a:solidFill>
                <a:srgbClr val="080808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435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740</Words>
  <Application>Microsoft Macintosh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Avenir Next LT Pro Light</vt:lpstr>
      <vt:lpstr>Calibri</vt:lpstr>
      <vt:lpstr>Posterama</vt:lpstr>
      <vt:lpstr>Wingdings</vt:lpstr>
      <vt:lpstr>Custom</vt:lpstr>
      <vt:lpstr>Annotation: Value</vt:lpstr>
      <vt:lpstr>Annotation: value</vt:lpstr>
      <vt:lpstr>Annotation: value : syntax</vt:lpstr>
      <vt:lpstr>System value : example</vt:lpstr>
      <vt:lpstr>System Evn Var : Value : syntax</vt:lpstr>
      <vt:lpstr>System ENV value : example</vt:lpstr>
      <vt:lpstr>systemEnvironment  Var : Value : syntax</vt:lpstr>
      <vt:lpstr>System ENV value : example</vt:lpstr>
      <vt:lpstr>constant Value : syntax</vt:lpstr>
      <vt:lpstr>constant value : example</vt:lpstr>
      <vt:lpstr>Default Value : syntax</vt:lpstr>
      <vt:lpstr>default value : example</vt:lpstr>
      <vt:lpstr>Value : set</vt:lpstr>
      <vt:lpstr>set value : example</vt:lpstr>
      <vt:lpstr>Value : MAP</vt:lpstr>
      <vt:lpstr>MAP value : example</vt:lpstr>
      <vt:lpstr>MAP value from KEY : example</vt:lpstr>
      <vt:lpstr>Value : systemProperties</vt:lpstr>
      <vt:lpstr>systemProperties value : example</vt:lpstr>
      <vt:lpstr>Thank you!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</dc:title>
  <dc:creator/>
  <cp:lastModifiedBy/>
  <cp:revision>66</cp:revision>
  <dcterms:created xsi:type="dcterms:W3CDTF">2023-12-19T17:34:13Z</dcterms:created>
  <dcterms:modified xsi:type="dcterms:W3CDTF">2024-08-27T21:02:21Z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