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5" r:id="rId2"/>
    <p:sldId id="336" r:id="rId3"/>
    <p:sldId id="337" r:id="rId4"/>
    <p:sldId id="338" r:id="rId5"/>
    <p:sldId id="33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3"/>
  </p:normalViewPr>
  <p:slideViewPr>
    <p:cSldViewPr snapToGrid="0">
      <p:cViewPr varScale="1">
        <p:scale>
          <a:sx n="139" d="100"/>
          <a:sy n="139" d="100"/>
        </p:scale>
        <p:origin x="5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365F-553B-64BB-2B13-34F3DDED1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C2D27F-11C0-0991-5C6B-BA8BB7DB6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97580-F415-53BA-B381-EA04F86010D2}"/>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5" name="Footer Placeholder 4">
            <a:extLst>
              <a:ext uri="{FF2B5EF4-FFF2-40B4-BE49-F238E27FC236}">
                <a16:creationId xmlns:a16="http://schemas.microsoft.com/office/drawing/2014/main" id="{201789F8-4761-B800-C7B8-F5107D0AF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78DF8-9DC4-2E79-C741-68968F90F21D}"/>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88796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A93A-0960-8341-0851-B96675D1B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3BA83-539D-0BC1-5E14-042784DC3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23AB6-561F-1794-347D-3A20F1B68335}"/>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5" name="Footer Placeholder 4">
            <a:extLst>
              <a:ext uri="{FF2B5EF4-FFF2-40B4-BE49-F238E27FC236}">
                <a16:creationId xmlns:a16="http://schemas.microsoft.com/office/drawing/2014/main" id="{6CFE8ED7-EA15-78EC-D808-59E94FA6F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5703D-8ECC-6EBA-31FC-223B666CE28B}"/>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1066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5030F-9C75-6BD4-D6A0-C724051F51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8D6897-C809-B952-2FB6-D9B7BF9EB7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333BD-6C5E-2EA8-7C7A-B926B651F677}"/>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5" name="Footer Placeholder 4">
            <a:extLst>
              <a:ext uri="{FF2B5EF4-FFF2-40B4-BE49-F238E27FC236}">
                <a16:creationId xmlns:a16="http://schemas.microsoft.com/office/drawing/2014/main" id="{0B8C6182-1ECA-3D90-567B-A8594132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1DABD-EF5C-13CA-3C17-0F029CC80B7E}"/>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15450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4060845453"/>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72562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4F02-F6B6-7E61-A713-1A763EA0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91EEF-1729-B0C1-B5EC-54AC79151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B365D-6DCB-3653-7D22-76F97E4B806C}"/>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5" name="Footer Placeholder 4">
            <a:extLst>
              <a:ext uri="{FF2B5EF4-FFF2-40B4-BE49-F238E27FC236}">
                <a16:creationId xmlns:a16="http://schemas.microsoft.com/office/drawing/2014/main" id="{2B669005-41BE-F1E2-7F1F-4D4D9D8AC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3C9F-B1D0-7B27-9111-CFC69A65CE1D}"/>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79398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8E2A-2FB0-45EC-C6E3-78EA7DEF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378EB-FC3E-EEF7-6D6F-D40B59F12A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4DE221-3C9A-E5E6-3FD3-B91D43688928}"/>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5" name="Footer Placeholder 4">
            <a:extLst>
              <a:ext uri="{FF2B5EF4-FFF2-40B4-BE49-F238E27FC236}">
                <a16:creationId xmlns:a16="http://schemas.microsoft.com/office/drawing/2014/main" id="{A920B775-0910-B069-37D8-E9E399EC4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CFC66-BB1C-0606-EAD8-3E2AA5AD6A74}"/>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05737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D641-18FB-BCCA-332E-DE0802AF0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850F4-2791-C8B6-36D5-19E669814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7FAD8-CDCB-C842-B759-447C52D4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55A64F-CA42-CBA1-D0EB-E69297A33774}"/>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6" name="Footer Placeholder 5">
            <a:extLst>
              <a:ext uri="{FF2B5EF4-FFF2-40B4-BE49-F238E27FC236}">
                <a16:creationId xmlns:a16="http://schemas.microsoft.com/office/drawing/2014/main" id="{F01FD2FA-662E-345D-4D82-E9E0B5048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79EE5-67B5-92E9-359B-A399B4DDDE58}"/>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268393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20D3-379D-4A41-35A1-2F9CB12FE5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9C7C4-6E0B-0F7F-BFB1-A9E3207E0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755D2-9CE9-4F9C-4A73-8791AD3E4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428E8D-587B-B1DA-91FD-42DFF6287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635-F70B-5C52-BA80-DA1F4BC964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BD5C8A-D5EF-9589-99FF-0B9CA8827508}"/>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8" name="Footer Placeholder 7">
            <a:extLst>
              <a:ext uri="{FF2B5EF4-FFF2-40B4-BE49-F238E27FC236}">
                <a16:creationId xmlns:a16="http://schemas.microsoft.com/office/drawing/2014/main" id="{D0B77EC5-59AC-E302-63D9-B9EEBBEE1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F973-7384-0CEC-52A5-2C7612CDE505}"/>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237020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038A-93B3-681B-7BEB-A05C9805CD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4C7DCF-583D-B3F8-9D03-0C10B80A9FF4}"/>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4" name="Footer Placeholder 3">
            <a:extLst>
              <a:ext uri="{FF2B5EF4-FFF2-40B4-BE49-F238E27FC236}">
                <a16:creationId xmlns:a16="http://schemas.microsoft.com/office/drawing/2014/main" id="{4D6A55E8-8E11-07AF-CA00-B87EAAED76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9D52C-EF99-2455-094A-4C199696D65A}"/>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64378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06C5F-7700-6964-A234-8AFBA61B0734}"/>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3" name="Footer Placeholder 2">
            <a:extLst>
              <a:ext uri="{FF2B5EF4-FFF2-40B4-BE49-F238E27FC236}">
                <a16:creationId xmlns:a16="http://schemas.microsoft.com/office/drawing/2014/main" id="{C097FE24-5CB9-F5B0-640F-099E0F9329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6B8D28-1802-B5B3-38AD-625F2D590227}"/>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67856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8676-43D1-E33E-5313-F54A1BE19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FD360-45BD-BBB5-E399-C47ADE760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77D49-3D75-8133-19F5-8735EAD3A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DDB6-6436-19C5-7EDC-D5E7E9148DBF}"/>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6" name="Footer Placeholder 5">
            <a:extLst>
              <a:ext uri="{FF2B5EF4-FFF2-40B4-BE49-F238E27FC236}">
                <a16:creationId xmlns:a16="http://schemas.microsoft.com/office/drawing/2014/main" id="{3D7EDF3F-98E4-0C09-B426-F9ED0AB35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E9B5-18C7-54CD-8EC7-BE2AC4EF0787}"/>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165232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3BE3-930F-1E9B-DC45-A1CACDAAE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0601C3-379E-0B75-3CA7-7BF3E2728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592BF-6027-BF73-8F17-8CC82D341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0DD85-424D-A434-9B79-4D6C11CAA73F}"/>
              </a:ext>
            </a:extLst>
          </p:cNvPr>
          <p:cNvSpPr>
            <a:spLocks noGrp="1"/>
          </p:cNvSpPr>
          <p:nvPr>
            <p:ph type="dt" sz="half" idx="10"/>
          </p:nvPr>
        </p:nvSpPr>
        <p:spPr/>
        <p:txBody>
          <a:bodyPr/>
          <a:lstStyle/>
          <a:p>
            <a:fld id="{A25D563A-361C-B040-8B4B-85ABE579906B}" type="datetimeFigureOut">
              <a:rPr lang="en-US" smtClean="0"/>
              <a:t>9/11/24</a:t>
            </a:fld>
            <a:endParaRPr lang="en-US"/>
          </a:p>
        </p:txBody>
      </p:sp>
      <p:sp>
        <p:nvSpPr>
          <p:cNvPr id="6" name="Footer Placeholder 5">
            <a:extLst>
              <a:ext uri="{FF2B5EF4-FFF2-40B4-BE49-F238E27FC236}">
                <a16:creationId xmlns:a16="http://schemas.microsoft.com/office/drawing/2014/main" id="{4AE9A91C-E65F-3BCF-8F96-5C7D1B397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3ED19-F652-7D13-EE1B-AF2D0966A12F}"/>
              </a:ext>
            </a:extLst>
          </p:cNvPr>
          <p:cNvSpPr>
            <a:spLocks noGrp="1"/>
          </p:cNvSpPr>
          <p:nvPr>
            <p:ph type="sldNum" sz="quarter" idx="12"/>
          </p:nvPr>
        </p:nvSpPr>
        <p:spPr/>
        <p:txBody>
          <a:bodyPr/>
          <a:lstStyle/>
          <a:p>
            <a:fld id="{5F8A26BB-E2D5-BA40-9260-19B42F67B4E6}" type="slidenum">
              <a:rPr lang="en-US" smtClean="0"/>
              <a:t>‹#›</a:t>
            </a:fld>
            <a:endParaRPr lang="en-US"/>
          </a:p>
        </p:txBody>
      </p:sp>
    </p:spTree>
    <p:extLst>
      <p:ext uri="{BB962C8B-B14F-4D97-AF65-F5344CB8AC3E}">
        <p14:creationId xmlns:p14="http://schemas.microsoft.com/office/powerpoint/2010/main" val="363253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06A0E-BC69-E1E1-3D96-8DB3D6F10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C395B4-658A-405F-BDAC-4B61496A1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1EEDA-313F-6169-3EBD-BB30C024E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5D563A-361C-B040-8B4B-85ABE579906B}" type="datetimeFigureOut">
              <a:rPr lang="en-US" smtClean="0"/>
              <a:t>9/11/24</a:t>
            </a:fld>
            <a:endParaRPr lang="en-US"/>
          </a:p>
        </p:txBody>
      </p:sp>
      <p:sp>
        <p:nvSpPr>
          <p:cNvPr id="5" name="Footer Placeholder 4">
            <a:extLst>
              <a:ext uri="{FF2B5EF4-FFF2-40B4-BE49-F238E27FC236}">
                <a16:creationId xmlns:a16="http://schemas.microsoft.com/office/drawing/2014/main" id="{05261FF4-1FCF-C778-AA44-DF91106B4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0FE817-3A33-92DF-B9A2-31B1CBB7B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8A26BB-E2D5-BA40-9260-19B42F67B4E6}" type="slidenum">
              <a:rPr lang="en-US" smtClean="0"/>
              <a:t>‹#›</a:t>
            </a:fld>
            <a:endParaRPr lang="en-US"/>
          </a:p>
        </p:txBody>
      </p:sp>
    </p:spTree>
    <p:extLst>
      <p:ext uri="{BB962C8B-B14F-4D97-AF65-F5344CB8AC3E}">
        <p14:creationId xmlns:p14="http://schemas.microsoft.com/office/powerpoint/2010/main" val="2822170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annotations:</a:t>
            </a:r>
            <a:br>
              <a:rPr lang="en-US" dirty="0"/>
            </a:br>
            <a:r>
              <a:rPr lang="en-US" dirty="0"/>
              <a:t>Lazy</a:t>
            </a:r>
            <a:endParaRPr lang="en-US" dirty="0">
              <a:ea typeface="+mj-lt"/>
              <a:cs typeface="+mj-lt"/>
            </a:endParaRPr>
          </a:p>
        </p:txBody>
      </p:sp>
      <p:pic>
        <p:nvPicPr>
          <p:cNvPr id="4" name="Picture 3" descr="Getting Started with Spring Boot. Spring boot is an app development… | by  Tosin Adedoyin | Medium">
            <a:extLst>
              <a:ext uri="{FF2B5EF4-FFF2-40B4-BE49-F238E27FC236}">
                <a16:creationId xmlns:a16="http://schemas.microsoft.com/office/drawing/2014/main" id="{A43B76A4-11E9-44DA-F4C2-A7ED6CA08DAC}"/>
              </a:ext>
            </a:extLst>
          </p:cNvPr>
          <p:cNvPicPr>
            <a:picLocks noChangeAspect="1"/>
          </p:cNvPicPr>
          <p:nvPr/>
        </p:nvPicPr>
        <p:blipFill>
          <a:blip r:embed="rId2"/>
          <a:stretch>
            <a:fillRect/>
          </a:stretch>
        </p:blipFill>
        <p:spPr>
          <a:xfrm>
            <a:off x="5937738" y="1088571"/>
            <a:ext cx="2743200" cy="1175657"/>
          </a:xfrm>
          <a:prstGeom prst="rect">
            <a:avLst/>
          </a:prstGeom>
        </p:spPr>
      </p:pic>
      <p:pic>
        <p:nvPicPr>
          <p:cNvPr id="6" name="Picture 5" descr="Java Logo PNG Transparent (1) – Brands Logos">
            <a:extLst>
              <a:ext uri="{FF2B5EF4-FFF2-40B4-BE49-F238E27FC236}">
                <a16:creationId xmlns:a16="http://schemas.microsoft.com/office/drawing/2014/main" id="{64F16921-9976-F61E-FAC6-A52872FEE7FB}"/>
              </a:ext>
            </a:extLst>
          </p:cNvPr>
          <p:cNvPicPr>
            <a:picLocks noChangeAspect="1"/>
          </p:cNvPicPr>
          <p:nvPr/>
        </p:nvPicPr>
        <p:blipFill>
          <a:blip r:embed="rId3"/>
          <a:stretch>
            <a:fillRect/>
          </a:stretch>
        </p:blipFill>
        <p:spPr>
          <a:xfrm>
            <a:off x="9290539" y="597876"/>
            <a:ext cx="1664678" cy="1664678"/>
          </a:xfrm>
          <a:prstGeom prst="rect">
            <a:avLst/>
          </a:prstGeom>
        </p:spPr>
      </p:pic>
      <p:sp>
        <p:nvSpPr>
          <p:cNvPr id="7" name="TextBox 6">
            <a:extLst>
              <a:ext uri="{FF2B5EF4-FFF2-40B4-BE49-F238E27FC236}">
                <a16:creationId xmlns:a16="http://schemas.microsoft.com/office/drawing/2014/main" id="{3F0FA6B7-9058-1D2A-495B-381588F71224}"/>
              </a:ext>
            </a:extLst>
          </p:cNvPr>
          <p:cNvSpPr txBox="1"/>
          <p:nvPr/>
        </p:nvSpPr>
        <p:spPr>
          <a:xfrm>
            <a:off x="6125308" y="4255477"/>
            <a:ext cx="4097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Spring Boot </a:t>
            </a:r>
            <a:r>
              <a:rPr lang="en-US" dirty="0">
                <a:ea typeface="+mj-lt"/>
                <a:cs typeface="+mj-lt"/>
              </a:rPr>
              <a:t>Programming</a:t>
            </a:r>
            <a:endParaRPr lang="en-US" dirty="0"/>
          </a:p>
        </p:txBody>
      </p:sp>
    </p:spTree>
    <p:extLst>
      <p:ext uri="{BB962C8B-B14F-4D97-AF65-F5344CB8AC3E}">
        <p14:creationId xmlns:p14="http://schemas.microsoft.com/office/powerpoint/2010/main" val="9544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dirty="0"/>
              <a:t>Annotations: </a:t>
            </a:r>
            <a:r>
              <a:rPr lang="en-US" b="1" dirty="0">
                <a:solidFill>
                  <a:schemeClr val="accent6"/>
                </a:solidFill>
              </a:rPr>
              <a:t>Lazy</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911352" y="2058669"/>
            <a:ext cx="10116312" cy="3687763"/>
          </a:xfrm>
        </p:spPr>
        <p:txBody>
          <a:bodyPr>
            <a:normAutofit/>
          </a:bodyPr>
          <a:lstStyle/>
          <a:p>
            <a:pPr marL="0" indent="0">
              <a:buNone/>
            </a:pPr>
            <a:r>
              <a:rPr lang="en-US" dirty="0">
                <a:solidFill>
                  <a:srgbClr val="0E0E0E"/>
                </a:solidFill>
                <a:effectLst/>
                <a:latin typeface=".SF NS"/>
              </a:rPr>
              <a:t>In Spring Framework, “lazy annotation” refers to the </a:t>
            </a:r>
            <a:r>
              <a:rPr lang="en-US" dirty="0">
                <a:solidFill>
                  <a:srgbClr val="0E0E0E"/>
                </a:solidFill>
                <a:effectLst/>
                <a:latin typeface=".AppleSystemUIFontMonospaced"/>
              </a:rPr>
              <a:t>@Lazy</a:t>
            </a:r>
            <a:r>
              <a:rPr lang="en-US" dirty="0">
                <a:solidFill>
                  <a:srgbClr val="0E0E0E"/>
                </a:solidFill>
                <a:effectLst/>
                <a:latin typeface=".SF NS"/>
              </a:rPr>
              <a:t> annotation, which is used to delay the initialization of beans until they are needed, rather than initializing them at application startup. By default, Spring creates all singleton beans eagerly at the startup of the application context. However, using the </a:t>
            </a:r>
            <a:r>
              <a:rPr lang="en-US" dirty="0">
                <a:solidFill>
                  <a:srgbClr val="0E0E0E"/>
                </a:solidFill>
                <a:effectLst/>
                <a:latin typeface=".AppleSystemUIFontMonospaced"/>
              </a:rPr>
              <a:t>@Lazy</a:t>
            </a:r>
            <a:r>
              <a:rPr lang="en-US" dirty="0">
                <a:solidFill>
                  <a:srgbClr val="0E0E0E"/>
                </a:solidFill>
                <a:effectLst/>
                <a:latin typeface=".SF NS"/>
              </a:rPr>
              <a:t> annotation changes this behavior, allowing a bean to be instantiated lazily, i.e., only when it is requested for the first time.</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6100" dirty="0">
                <a:solidFill>
                  <a:schemeClr val="bg1"/>
                </a:solidFill>
              </a:rPr>
              <a:t>Annotations: </a:t>
            </a:r>
            <a:r>
              <a:rPr lang="en-US" sz="6100" dirty="0">
                <a:solidFill>
                  <a:schemeClr val="accent6"/>
                </a:solidFill>
              </a:rPr>
              <a:t>Lazy</a:t>
            </a:r>
          </a:p>
        </p:txBody>
      </p:sp>
      <p:pic>
        <p:nvPicPr>
          <p:cNvPr id="8" name="Content Placeholder 7" descr="A screenshot of a facebook app&#10;&#10;Description automatically generated">
            <a:extLst>
              <a:ext uri="{FF2B5EF4-FFF2-40B4-BE49-F238E27FC236}">
                <a16:creationId xmlns:a16="http://schemas.microsoft.com/office/drawing/2014/main" id="{0150B887-C03C-A776-37CF-6C98F575DAF4}"/>
              </a:ext>
            </a:extLst>
          </p:cNvPr>
          <p:cNvPicPr>
            <a:picLocks noGrp="1" noChangeAspect="1"/>
          </p:cNvPicPr>
          <p:nvPr>
            <p:ph sz="quarter" idx="14"/>
          </p:nvPr>
        </p:nvPicPr>
        <p:blipFill>
          <a:blip r:embed="rId2"/>
          <a:srcRect r="2395"/>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15" name="Freeform: Shape 14">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defRPr/>
            </a:pPr>
            <a:fld id="{B5CEABB6-07DC-46E8-9B57-56EC44A396E5}" type="slidenum">
              <a:rPr lang="en-US" sz="4400">
                <a:solidFill>
                  <a:srgbClr val="FFFFFF"/>
                </a:solidFill>
                <a:latin typeface="Calibri" panose="020F0502020204030204"/>
              </a:rPr>
              <a:pPr>
                <a:lnSpc>
                  <a:spcPct val="90000"/>
                </a:lnSpc>
                <a:spcAft>
                  <a:spcPts val="600"/>
                </a:spcAft>
                <a:defRPr/>
              </a:pPr>
              <a:t>3</a:t>
            </a:fld>
            <a:endParaRPr lang="en-US" sz="4400">
              <a:solidFill>
                <a:srgbClr val="FFFFFF"/>
              </a:solidFill>
              <a:latin typeface="Calibri" panose="020F0502020204030204"/>
            </a:endParaRPr>
          </a:p>
        </p:txBody>
      </p:sp>
    </p:spTree>
    <p:extLst>
      <p:ext uri="{BB962C8B-B14F-4D97-AF65-F5344CB8AC3E}">
        <p14:creationId xmlns:p14="http://schemas.microsoft.com/office/powerpoint/2010/main" val="375116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38200" y="365125"/>
            <a:ext cx="10515600" cy="1325563"/>
          </a:xfrm>
        </p:spPr>
        <p:txBody>
          <a:bodyPr anchor="ctr">
            <a:normAutofit/>
          </a:bodyPr>
          <a:lstStyle/>
          <a:p>
            <a:r>
              <a:rPr lang="en-US" dirty="0"/>
              <a:t>Annotations: </a:t>
            </a:r>
            <a:r>
              <a:rPr lang="en-US" b="1" dirty="0">
                <a:solidFill>
                  <a:schemeClr val="accent6"/>
                </a:solidFill>
              </a:rPr>
              <a:t>Lazy</a:t>
            </a:r>
          </a:p>
        </p:txBody>
      </p:sp>
      <p:pic>
        <p:nvPicPr>
          <p:cNvPr id="5" name="Content Placeholder 4" descr="A screenshot of a computer program&#10;&#10;Description automatically generated">
            <a:extLst>
              <a:ext uri="{FF2B5EF4-FFF2-40B4-BE49-F238E27FC236}">
                <a16:creationId xmlns:a16="http://schemas.microsoft.com/office/drawing/2014/main" id="{0B2A3484-F944-F15F-3D36-59D05A07D772}"/>
              </a:ext>
            </a:extLst>
          </p:cNvPr>
          <p:cNvPicPr>
            <a:picLocks noGrp="1" noChangeAspect="1"/>
          </p:cNvPicPr>
          <p:nvPr>
            <p:ph idx="1"/>
          </p:nvPr>
        </p:nvPicPr>
        <p:blipFill>
          <a:blip r:embed="rId2"/>
          <a:stretch>
            <a:fillRect/>
          </a:stretch>
        </p:blipFill>
        <p:spPr>
          <a:xfrm>
            <a:off x="3418253" y="1825625"/>
            <a:ext cx="5355494" cy="4351338"/>
          </a:xfrm>
          <a:noFill/>
        </p:spPr>
      </p:pic>
      <p:sp>
        <p:nvSpPr>
          <p:cNvPr id="3" name="Slide Number Placeholder 2" hidden="1">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26374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38200" y="365125"/>
            <a:ext cx="10515600" cy="1325563"/>
          </a:xfrm>
        </p:spPr>
        <p:txBody>
          <a:bodyPr anchor="ctr">
            <a:normAutofit/>
          </a:bodyPr>
          <a:lstStyle/>
          <a:p>
            <a:r>
              <a:rPr lang="en-US" dirty="0"/>
              <a:t>Annotations: Lazy value</a:t>
            </a:r>
          </a:p>
        </p:txBody>
      </p:sp>
      <p:sp>
        <p:nvSpPr>
          <p:cNvPr id="3" name="Slide Number Placeholder 2" hidden="1">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
        <p:nvSpPr>
          <p:cNvPr id="6" name="Content Placeholder 5">
            <a:extLst>
              <a:ext uri="{FF2B5EF4-FFF2-40B4-BE49-F238E27FC236}">
                <a16:creationId xmlns:a16="http://schemas.microsoft.com/office/drawing/2014/main" id="{590F622B-FA62-3338-B97A-7FFA66D84CB2}"/>
              </a:ext>
            </a:extLst>
          </p:cNvPr>
          <p:cNvSpPr>
            <a:spLocks noGrp="1"/>
          </p:cNvSpPr>
          <p:nvPr>
            <p:ph idx="1"/>
          </p:nvPr>
        </p:nvSpPr>
        <p:spPr/>
        <p:txBody>
          <a:bodyPr/>
          <a:lstStyle/>
          <a:p>
            <a:r>
              <a:rPr lang="en-US" dirty="0">
                <a:solidFill>
                  <a:schemeClr val="accent6"/>
                </a:solidFill>
                <a:effectLst/>
              </a:rPr>
              <a:t>@Lazy</a:t>
            </a:r>
            <a:r>
              <a:rPr lang="en-US" dirty="0">
                <a:solidFill>
                  <a:srgbClr val="080808"/>
                </a:solidFill>
                <a:effectLst/>
              </a:rPr>
              <a:t>(value = </a:t>
            </a:r>
            <a:r>
              <a:rPr lang="en-US" dirty="0">
                <a:solidFill>
                  <a:srgbClr val="0033B3"/>
                </a:solidFill>
              </a:rPr>
              <a:t>true)  equals to </a:t>
            </a:r>
            <a:r>
              <a:rPr lang="en-US" dirty="0">
                <a:solidFill>
                  <a:schemeClr val="accent6"/>
                </a:solidFill>
                <a:effectLst/>
              </a:rPr>
              <a:t>@Lazy</a:t>
            </a:r>
          </a:p>
          <a:p>
            <a:endParaRPr lang="en-US" dirty="0">
              <a:solidFill>
                <a:srgbClr val="080808"/>
              </a:solidFill>
              <a:effectLst/>
            </a:endParaRPr>
          </a:p>
          <a:p>
            <a:r>
              <a:rPr lang="en-US" dirty="0">
                <a:solidFill>
                  <a:schemeClr val="accent6"/>
                </a:solidFill>
                <a:effectLst/>
              </a:rPr>
              <a:t>@Lazy</a:t>
            </a:r>
            <a:r>
              <a:rPr lang="en-US" dirty="0">
                <a:solidFill>
                  <a:srgbClr val="080808"/>
                </a:solidFill>
                <a:effectLst/>
              </a:rPr>
              <a:t>(value = </a:t>
            </a:r>
            <a:r>
              <a:rPr lang="en-US" dirty="0">
                <a:solidFill>
                  <a:srgbClr val="0033B3"/>
                </a:solidFill>
              </a:rPr>
              <a:t>false)  equals to remove </a:t>
            </a:r>
            <a:r>
              <a:rPr lang="en-US" dirty="0">
                <a:solidFill>
                  <a:schemeClr val="accent6"/>
                </a:solidFill>
                <a:effectLst/>
              </a:rPr>
              <a:t>@Lazy </a:t>
            </a:r>
            <a:r>
              <a:rPr lang="en-US" dirty="0">
                <a:solidFill>
                  <a:srgbClr val="9E880D"/>
                </a:solidFill>
                <a:effectLst/>
              </a:rPr>
              <a:t>in the code</a:t>
            </a:r>
            <a:endParaRPr lang="en-US" dirty="0">
              <a:solidFill>
                <a:srgbClr val="080808"/>
              </a:solidFill>
              <a:effectLst/>
            </a:endParaRPr>
          </a:p>
          <a:p>
            <a:endParaRPr lang="en-US" dirty="0">
              <a:solidFill>
                <a:srgbClr val="080808"/>
              </a:solidFill>
              <a:effectLst/>
            </a:endParaRPr>
          </a:p>
          <a:p>
            <a:endParaRPr lang="en-US" dirty="0"/>
          </a:p>
          <a:p>
            <a:endParaRPr lang="en-US" dirty="0"/>
          </a:p>
        </p:txBody>
      </p:sp>
    </p:spTree>
    <p:extLst>
      <p:ext uri="{BB962C8B-B14F-4D97-AF65-F5344CB8AC3E}">
        <p14:creationId xmlns:p14="http://schemas.microsoft.com/office/powerpoint/2010/main" val="3080379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137</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.AppleSystemUIFontMonospaced</vt:lpstr>
      <vt:lpstr>.SF NS</vt:lpstr>
      <vt:lpstr>Aptos</vt:lpstr>
      <vt:lpstr>Aptos Display</vt:lpstr>
      <vt:lpstr>Arial</vt:lpstr>
      <vt:lpstr>Calibri</vt:lpstr>
      <vt:lpstr>Wingdings</vt:lpstr>
      <vt:lpstr>Office Theme</vt:lpstr>
      <vt:lpstr>annotations: Lazy</vt:lpstr>
      <vt:lpstr>Annotations: Lazy</vt:lpstr>
      <vt:lpstr>Annotations: Lazy</vt:lpstr>
      <vt:lpstr>Annotations: Lazy</vt:lpstr>
      <vt:lpstr>Annotations: Lazy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Pasunoori, Anand</dc:creator>
  <cp:lastModifiedBy>Pasunoori, Anand</cp:lastModifiedBy>
  <cp:revision>11</cp:revision>
  <dcterms:created xsi:type="dcterms:W3CDTF">2024-09-11T20:02:00Z</dcterms:created>
  <dcterms:modified xsi:type="dcterms:W3CDTF">2024-09-11T21:59:38Z</dcterms:modified>
</cp:coreProperties>
</file>