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6" r:id="rId6"/>
    <p:sldId id="353" r:id="rId7"/>
    <p:sldId id="348" r:id="rId8"/>
    <p:sldId id="340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8" autoAdjust="0"/>
    <p:restoredTop sz="95428" autoAdjust="0"/>
  </p:normalViewPr>
  <p:slideViewPr>
    <p:cSldViewPr snapToGrid="0">
      <p:cViewPr varScale="1">
        <p:scale>
          <a:sx n="141" d="100"/>
          <a:sy n="141" d="100"/>
        </p:scale>
        <p:origin x="896" y="17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 err="1"/>
              <a:t>Server.port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3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A43B76A4-11E9-44DA-F4C2-A7ED6CA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38" y="1088571"/>
            <a:ext cx="2743200" cy="1175657"/>
          </a:xfrm>
          <a:prstGeom prst="rect">
            <a:avLst/>
          </a:prstGeom>
        </p:spPr>
      </p:pic>
      <p:pic>
        <p:nvPicPr>
          <p:cNvPr id="6" name="Picture 5" descr="Java Logo PNG Transparent (1) – Brands Logos">
            <a:extLst>
              <a:ext uri="{FF2B5EF4-FFF2-40B4-BE49-F238E27FC236}">
                <a16:creationId xmlns:a16="http://schemas.microsoft.com/office/drawing/2014/main" id="{64F16921-9976-F61E-FAC6-A52872F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39" y="597876"/>
            <a:ext cx="1664678" cy="1664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A6B7-9058-1D2A-495B-381588F71224}"/>
              </a:ext>
            </a:extLst>
          </p:cNvPr>
          <p:cNvSpPr txBox="1"/>
          <p:nvPr/>
        </p:nvSpPr>
        <p:spPr>
          <a:xfrm>
            <a:off x="6125308" y="4255477"/>
            <a:ext cx="4097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/>
              <a:t>Spring Boot </a:t>
            </a:r>
            <a:r>
              <a:rPr lang="en-US" dirty="0">
                <a:ea typeface="+mj-lt"/>
                <a:cs typeface="+mj-lt"/>
              </a:rPr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Server 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5BBF744-532E-F13E-0EEA-A58629C1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2080006"/>
            <a:ext cx="7772400" cy="23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Server 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7B39DDCC-8DBA-B194-410D-B2E8ACE1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1" y="2742093"/>
            <a:ext cx="7772400" cy="13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Server port: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server.port</a:t>
            </a:r>
            <a:r>
              <a:rPr lang="en-US" b="1" dirty="0"/>
              <a:t>=8081 ( any free port 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Thank you!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Posterama</vt:lpstr>
      <vt:lpstr>Wingdings</vt:lpstr>
      <vt:lpstr>Custom</vt:lpstr>
      <vt:lpstr>Server.port</vt:lpstr>
      <vt:lpstr>Server port</vt:lpstr>
      <vt:lpstr>Server port</vt:lpstr>
      <vt:lpstr>Server port: syntax</vt:lpstr>
      <vt:lpstr>Thank you!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</dc:title>
  <dc:creator/>
  <cp:lastModifiedBy/>
  <cp:revision>66</cp:revision>
  <dcterms:created xsi:type="dcterms:W3CDTF">2023-12-19T17:34:13Z</dcterms:created>
  <dcterms:modified xsi:type="dcterms:W3CDTF">2024-08-26T17:49:07Z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