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7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2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2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2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0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2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1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0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EA88-E5E0-49E7-B380-407ECFB468A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726F-5E54-4131-A9A3-AB97F50F8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00" y="0"/>
            <a:ext cx="82258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92582" y="2726575"/>
            <a:ext cx="540327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70815" y="4666211"/>
            <a:ext cx="540327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97084" y="784167"/>
            <a:ext cx="540327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7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499" y="0"/>
            <a:ext cx="562900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57899" y="2255520"/>
            <a:ext cx="737061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0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" y="0"/>
            <a:ext cx="1215673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27862" y="468284"/>
            <a:ext cx="2565862" cy="1127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27862" y="5555673"/>
            <a:ext cx="911629" cy="362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6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86" y="0"/>
            <a:ext cx="845082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45477" y="750916"/>
            <a:ext cx="540327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15640" y="2887287"/>
            <a:ext cx="540327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06291" y="1756756"/>
            <a:ext cx="1435331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49" y="0"/>
            <a:ext cx="7269301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96095" y="626225"/>
            <a:ext cx="540327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61856" y="3291839"/>
            <a:ext cx="653934" cy="257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23411" y="1673629"/>
            <a:ext cx="1501833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57" y="37626"/>
            <a:ext cx="8135485" cy="67827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62596" y="3843250"/>
            <a:ext cx="540327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98720" y="1590501"/>
            <a:ext cx="1560022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7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65" y="0"/>
            <a:ext cx="7763069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79222" y="667789"/>
            <a:ext cx="540327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87288" y="4383578"/>
            <a:ext cx="662247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15346" y="5123411"/>
            <a:ext cx="853439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228153"/>
            <a:ext cx="6620799" cy="64016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33157" y="3428999"/>
            <a:ext cx="3283528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2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366285"/>
            <a:ext cx="6115904" cy="61254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60124" y="3120043"/>
            <a:ext cx="1302327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3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6" y="0"/>
            <a:ext cx="7228248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28604" y="1432560"/>
            <a:ext cx="861752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9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90" y="342469"/>
            <a:ext cx="6230219" cy="61730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66212" y="2056015"/>
            <a:ext cx="1052944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0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2</cp:revision>
  <dcterms:created xsi:type="dcterms:W3CDTF">2022-10-27T08:26:33Z</dcterms:created>
  <dcterms:modified xsi:type="dcterms:W3CDTF">2022-10-27T08:32:43Z</dcterms:modified>
</cp:coreProperties>
</file>