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10.jpg" ContentType="image/png"/>
  <Override PartName="/ppt/media/image15.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handoutMasterIdLst>
    <p:handoutMasterId r:id="rId23"/>
  </p:handoutMasterIdLst>
  <p:sldIdLst>
    <p:sldId id="256" r:id="rId4"/>
    <p:sldId id="262" r:id="rId5"/>
    <p:sldId id="261" r:id="rId6"/>
    <p:sldId id="336" r:id="rId7"/>
    <p:sldId id="337" r:id="rId8"/>
    <p:sldId id="339" r:id="rId9"/>
    <p:sldId id="340" r:id="rId10"/>
    <p:sldId id="338" r:id="rId11"/>
    <p:sldId id="342" r:id="rId12"/>
    <p:sldId id="341" r:id="rId13"/>
    <p:sldId id="343" r:id="rId14"/>
    <p:sldId id="344" r:id="rId15"/>
    <p:sldId id="350" r:id="rId16"/>
    <p:sldId id="351" r:id="rId17"/>
    <p:sldId id="345" r:id="rId18"/>
    <p:sldId id="346" r:id="rId19"/>
    <p:sldId id="347" r:id="rId20"/>
    <p:sldId id="348" r:id="rId21"/>
    <p:sldId id="349" r:id="rId22"/>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guide orient="horz" pos="2448"/>
        <p:guide pos="3840"/>
      </p:guideLst>
    </p:cSldViewPr>
  </p:slideViewPr>
  <p:notesTextViewPr>
    <p:cViewPr>
      <p:scale>
        <a:sx n="1" d="1"/>
        <a:sy n="1" d="1"/>
      </p:scale>
      <p:origin x="0" y="0"/>
    </p:cViewPr>
  </p:notesTextViewPr>
  <p:notesViewPr>
    <p:cSldViewPr snapToGrid="0">
      <p:cViewPr varScale="1">
        <p:scale>
          <a:sx n="83" d="100"/>
          <a:sy n="83" d="100"/>
        </p:scale>
        <p:origin x="393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E3EB5F-0EDB-4C74-BB1F-03B8437923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64064F9-D763-4FCB-9E62-10AA52B693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B6DDC9-DE64-44CF-BFE7-122B272B38FB}" type="datetimeFigureOut">
              <a:rPr lang="en-US" smtClean="0"/>
              <a:t>10/3/2019</a:t>
            </a:fld>
            <a:endParaRPr lang="en-US"/>
          </a:p>
        </p:txBody>
      </p:sp>
      <p:sp>
        <p:nvSpPr>
          <p:cNvPr id="4" name="Footer Placeholder 3">
            <a:extLst>
              <a:ext uri="{FF2B5EF4-FFF2-40B4-BE49-F238E27FC236}">
                <a16:creationId xmlns:a16="http://schemas.microsoft.com/office/drawing/2014/main" id="{FECEE8CD-C006-4B54-9A08-6B931E39802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8F94616-22BB-4B10-A3BA-F25A0985D7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1241BCF-65AE-4D28-8D87-64F16AC96C5D}" type="slidenum">
              <a:rPr lang="en-US" smtClean="0"/>
              <a:t>‹#›</a:t>
            </a:fld>
            <a:endParaRPr lang="en-US"/>
          </a:p>
        </p:txBody>
      </p:sp>
    </p:spTree>
    <p:extLst>
      <p:ext uri="{BB962C8B-B14F-4D97-AF65-F5344CB8AC3E}">
        <p14:creationId xmlns:p14="http://schemas.microsoft.com/office/powerpoint/2010/main" val="330922261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over slide layout">
    <p:bg>
      <p:bgPr>
        <a:solidFill>
          <a:schemeClr val="accent1">
            <a:lumMod val="50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217E40D-B216-4710-BD18-207E86DC4C8E}"/>
              </a:ext>
            </a:extLst>
          </p:cNvPr>
          <p:cNvPicPr>
            <a:picLocks noChangeAspect="1"/>
          </p:cNvPicPr>
          <p:nvPr userDrawn="1"/>
        </p:nvPicPr>
        <p:blipFill>
          <a:blip r:embed="rId2">
            <a:alphaModFix amt="20000"/>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val="0"/>
              </a:ext>
            </a:extLst>
          </a:blip>
          <a:stretch>
            <a:fillRect/>
          </a:stretch>
        </p:blipFill>
        <p:spPr>
          <a:xfrm>
            <a:off x="400333" y="-299340"/>
            <a:ext cx="11391334" cy="7456680"/>
          </a:xfrm>
          <a:prstGeom prst="rect">
            <a:avLst/>
          </a:prstGeom>
        </p:spPr>
      </p:pic>
    </p:spTree>
    <p:extLst>
      <p:ext uri="{BB962C8B-B14F-4D97-AF65-F5344CB8AC3E}">
        <p14:creationId xmlns:p14="http://schemas.microsoft.com/office/powerpoint/2010/main" val="936750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Style slide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949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10287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877701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E1CD0F0-C157-4A74-85C5-3764950204CE}"/>
              </a:ext>
            </a:extLst>
          </p:cNvPr>
          <p:cNvSpPr/>
          <p:nvPr userDrawn="1"/>
        </p:nvSpPr>
        <p:spPr>
          <a:xfrm>
            <a:off x="0" y="0"/>
            <a:ext cx="12191999" cy="25522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84A88E2B-8914-4A51-93D1-53EE236F8DAE}"/>
              </a:ext>
            </a:extLst>
          </p:cNvPr>
          <p:cNvGrpSpPr/>
          <p:nvPr userDrawn="1"/>
        </p:nvGrpSpPr>
        <p:grpSpPr>
          <a:xfrm>
            <a:off x="1" y="2543120"/>
            <a:ext cx="12192000" cy="92498"/>
            <a:chOff x="11445923" y="0"/>
            <a:chExt cx="1119115" cy="2552282"/>
          </a:xfrm>
        </p:grpSpPr>
        <p:sp>
          <p:nvSpPr>
            <p:cNvPr id="5" name="Rectangle 4">
              <a:extLst>
                <a:ext uri="{FF2B5EF4-FFF2-40B4-BE49-F238E27FC236}">
                  <a16:creationId xmlns:a16="http://schemas.microsoft.com/office/drawing/2014/main" id="{013FC2A0-2C8C-454E-A2FC-805728A75C98}"/>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5">
              <a:extLst>
                <a:ext uri="{FF2B5EF4-FFF2-40B4-BE49-F238E27FC236}">
                  <a16:creationId xmlns:a16="http://schemas.microsoft.com/office/drawing/2014/main" id="{7690C1EE-6A6F-42D3-83B8-026B5166B341}"/>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1AAFA40F-A963-4E4B-8411-ED8116D801AE}"/>
                </a:ext>
              </a:extLst>
            </p:cNvPr>
            <p:cNvSpPr/>
            <p:nvPr/>
          </p:nvSpPr>
          <p:spPr>
            <a:xfrm>
              <a:off x="12192000" y="0"/>
              <a:ext cx="373038" cy="255228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8" name="Group 7">
            <a:extLst>
              <a:ext uri="{FF2B5EF4-FFF2-40B4-BE49-F238E27FC236}">
                <a16:creationId xmlns:a16="http://schemas.microsoft.com/office/drawing/2014/main" id="{FF457DA5-8BD8-4BD1-ABAC-1702790078A5}"/>
              </a:ext>
            </a:extLst>
          </p:cNvPr>
          <p:cNvGrpSpPr/>
          <p:nvPr userDrawn="1"/>
        </p:nvGrpSpPr>
        <p:grpSpPr>
          <a:xfrm>
            <a:off x="11126530" y="59960"/>
            <a:ext cx="983575" cy="1226175"/>
            <a:chOff x="8411919" y="701065"/>
            <a:chExt cx="2800065" cy="3490702"/>
          </a:xfrm>
        </p:grpSpPr>
        <p:cxnSp>
          <p:nvCxnSpPr>
            <p:cNvPr id="9" name="Straight Connector 8">
              <a:extLst>
                <a:ext uri="{FF2B5EF4-FFF2-40B4-BE49-F238E27FC236}">
                  <a16:creationId xmlns:a16="http://schemas.microsoft.com/office/drawing/2014/main" id="{95DD6D29-DDE2-45C1-A138-CADB303F7C9F}"/>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FDC7CD9-2180-42AE-8704-20DBF67B10A0}"/>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D0A05A7-05C3-49E0-9D7D-F545E41AF236}"/>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A9F57B-F0AC-4B12-9AF5-A2D627622BC2}"/>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1285139-F2C4-446A-B33F-24C8A0E0D26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D5932DE-97EB-4356-AB7E-C15C95618CA8}"/>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C91D568-C449-4AA9-82B1-53294978160D}"/>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8F475E-0095-4F26-BB26-022930977535}"/>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5EFA47E-8BD9-48B8-8713-E45FE90BC03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56E6CA7-B7F3-4621-A76D-BA617AA32ED8}"/>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74EE110-4344-4F52-A647-018872E82CB7}"/>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D380D3-EEA7-40C1-B43D-07CD1E39FD9A}"/>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724384-2A2C-43ED-8941-9540034BD8C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F0ACFEA-6181-41EB-8BED-A51527F7C02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1BAF15-78AF-4795-B4FC-753D1EF9E02E}"/>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050C95F-629C-490C-8BAC-78DABCD855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5A19A85-9EC7-455C-8DD6-187CB92EDEE4}"/>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7240E26-80CD-41EC-B8BB-D59466F37C28}"/>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DC3978A-C5FA-42C9-8D7B-F6438BA6096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4388F42-C696-4539-BD00-F21F87F844EA}"/>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148E84D-1A6D-4271-8A0A-660F1B15D12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2B5DA5F-B400-4F36-B83F-421F78931480}"/>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44EE669-9E4C-4CA7-A3A7-33BC296CAA71}"/>
              </a:ext>
            </a:extLst>
          </p:cNvPr>
          <p:cNvGrpSpPr/>
          <p:nvPr userDrawn="1"/>
        </p:nvGrpSpPr>
        <p:grpSpPr>
          <a:xfrm rot="15730005">
            <a:off x="10036530" y="262594"/>
            <a:ext cx="983575" cy="1226175"/>
            <a:chOff x="8411919" y="701065"/>
            <a:chExt cx="2800065" cy="3490702"/>
          </a:xfrm>
        </p:grpSpPr>
        <p:cxnSp>
          <p:nvCxnSpPr>
            <p:cNvPr id="32" name="Straight Connector 31">
              <a:extLst>
                <a:ext uri="{FF2B5EF4-FFF2-40B4-BE49-F238E27FC236}">
                  <a16:creationId xmlns:a16="http://schemas.microsoft.com/office/drawing/2014/main" id="{0EC4FCD0-D80E-4BDE-A5CD-8F0BC7673FD2}"/>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A6BF7A-2F64-4D37-A80A-A731FAAE69BE}"/>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7D40FFE-6973-4966-BE8A-2C8BFC6DED2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8D0628B-4C25-405C-B92F-967A2F552D5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55B7347-0448-457F-8A6E-209E78A2212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1F3020F-2980-43D8-A6E1-A1C268398A2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62F092F-EF39-4548-B871-05F5F502CCB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36979FA-828A-48D4-9C8B-6F50EEDAC5A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0A29C4-0BDC-4C57-A752-FBD4848DD6D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195D661-139C-43DA-B191-64D4E3EB6F2C}"/>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A0B6320-BEEA-4ED4-886F-54835A7A8DC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F0C052C-0C49-45D2-95B4-EB71C530351C}"/>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C62899-030E-4CD7-8551-E8FB609D8372}"/>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753D3BE-5268-47BB-88DC-D80B00614481}"/>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E2C63B3-FEBC-4E81-A83F-442EFD970C61}"/>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9839260-DA6B-4278-8342-339E9D7EEA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9196E6-7FB0-4C52-A592-204D37882FDF}"/>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F56BBE9-7A54-44FD-8960-0A51776C1430}"/>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F9F36F4-C91F-4046-832E-002EF0AE5503}"/>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7280801-44E2-40E6-9915-0A3ADC263647}"/>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3EA181D-8A90-4729-8E01-BAB32AE98160}"/>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9547D6E-9ECC-481E-83BB-010BB8DA42F1}"/>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17AD10F-453A-4E8D-AD1B-4B24EAEAFAD1}"/>
              </a:ext>
            </a:extLst>
          </p:cNvPr>
          <p:cNvGrpSpPr/>
          <p:nvPr userDrawn="1"/>
        </p:nvGrpSpPr>
        <p:grpSpPr>
          <a:xfrm rot="6889181">
            <a:off x="10412956" y="1601928"/>
            <a:ext cx="796471" cy="992922"/>
            <a:chOff x="8411919" y="701065"/>
            <a:chExt cx="2800065" cy="3490702"/>
          </a:xfrm>
        </p:grpSpPr>
        <p:cxnSp>
          <p:nvCxnSpPr>
            <p:cNvPr id="55" name="Straight Connector 54">
              <a:extLst>
                <a:ext uri="{FF2B5EF4-FFF2-40B4-BE49-F238E27FC236}">
                  <a16:creationId xmlns:a16="http://schemas.microsoft.com/office/drawing/2014/main" id="{FDD64DF2-DC03-4DA2-8ECD-92414187EC81}"/>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6570102-6A32-4B3B-906D-BD8943799E0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C6062CC-F21A-41D5-B8B5-545A8428128A}"/>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B52F408-DC70-476B-A49E-0EC9DCC8A68E}"/>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A5B904B-857F-43D9-88E8-9889A777C56B}"/>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EBCEDAA-E03D-4863-BBCD-A3499AB57842}"/>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D4D46D37-1080-4754-9469-9332FD8D44F1}"/>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25EE8BE-F561-4363-B07C-2A8568C849D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CDEA6CE-6883-439C-90F3-B682651821D4}"/>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39EBADE-0038-4448-AE69-7A30F68146A9}"/>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C478AC4-0F9A-4B28-B8AE-A5C3FC191FD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64C4057-53E5-4332-A8BC-0476466B17C2}"/>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6E5EB65-4860-47A3-A636-1D5B4086EBE5}"/>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8726D1F-8E94-41C4-91B4-FE73F6CA4A22}"/>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C5EE4BC-D4F2-4506-A3BC-1F492332090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A371812-5AE7-41A7-8354-03341B0DD5E3}"/>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B530347-4200-441B-ABAD-B145DCE83342}"/>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E61C81E-2924-483B-81DE-205FCB7A445E}"/>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D324DC81-1E85-4D25-9885-81ACFF8EF9CE}"/>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F3CC859-CABB-414D-A81B-30AF7FDC405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C5B7264-49F4-4210-9CA1-CF355D0959B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FED197B-9A2F-4634-9DE3-0062A5B452DC}"/>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A6F875E-26AF-47EC-80DA-4A202F58A299}"/>
              </a:ext>
            </a:extLst>
          </p:cNvPr>
          <p:cNvGrpSpPr/>
          <p:nvPr userDrawn="1"/>
        </p:nvGrpSpPr>
        <p:grpSpPr>
          <a:xfrm rot="20334324">
            <a:off x="11027040" y="751132"/>
            <a:ext cx="1164960" cy="1452298"/>
            <a:chOff x="8411919" y="701065"/>
            <a:chExt cx="2800065" cy="3490702"/>
          </a:xfrm>
        </p:grpSpPr>
        <p:cxnSp>
          <p:nvCxnSpPr>
            <p:cNvPr id="78" name="Straight Connector 77">
              <a:extLst>
                <a:ext uri="{FF2B5EF4-FFF2-40B4-BE49-F238E27FC236}">
                  <a16:creationId xmlns:a16="http://schemas.microsoft.com/office/drawing/2014/main" id="{677BA5B5-C758-4877-800C-0C7E4D9CEBE4}"/>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A83A37C0-EC73-49DF-8FB5-5ECE4448FD6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1BA5729-6339-4F12-87C6-59FE607335CD}"/>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A12BFEE7-A77F-4E6A-9E50-307AEE0A93E3}"/>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402FDBD-1882-4637-A220-48C025A1952D}"/>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B18570-115A-4B82-B5E8-DEFEE35E3640}"/>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3A398FB-C068-4429-A23D-89DBCBB6FFF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B571856-F9E7-4ED8-B06C-57DFF6B9CC0F}"/>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A8CAEB4-E5DC-46B5-B31F-0CEF96845043}"/>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1937CDF-54A0-4EB9-87AA-3A6F53380AA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EEC0EDC4-79A2-48AC-9C2F-EC89AA5AF409}"/>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C7274A9-AD57-4BC8-9D3E-4444CD75C008}"/>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CE58877-41A8-426A-A97C-C7E929F3EBE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6DEBC82F-0A62-4539-9DAC-1F7078C43F8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A5A7A4C-C4AC-4031-8AE8-3C1D0B91DF2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3F73277-134F-4896-A41B-6121A44641EF}"/>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84486BE-FF72-4400-AED7-FC2F51FF896E}"/>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7E4E1DC-4629-41E4-881E-039F4A4E34F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BF3104-364F-4626-A5B8-05B4D1ADCA6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8EA45D2F-F00F-4129-99E1-0B7C1B4A45BE}"/>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CA710A-0CE7-4CEF-B09B-27A332D95945}"/>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F51995-51FB-475E-94CD-AEE40B2178EE}"/>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B0D5CCF4-AEE8-4235-B77C-72150C7B86A8}"/>
              </a:ext>
            </a:extLst>
          </p:cNvPr>
          <p:cNvGrpSpPr/>
          <p:nvPr userDrawn="1"/>
        </p:nvGrpSpPr>
        <p:grpSpPr>
          <a:xfrm rot="20334324">
            <a:off x="9037156" y="71664"/>
            <a:ext cx="753407" cy="737354"/>
            <a:chOff x="8411919" y="701065"/>
            <a:chExt cx="2800065" cy="3490702"/>
          </a:xfrm>
        </p:grpSpPr>
        <p:cxnSp>
          <p:nvCxnSpPr>
            <p:cNvPr id="101" name="Straight Connector 100">
              <a:extLst>
                <a:ext uri="{FF2B5EF4-FFF2-40B4-BE49-F238E27FC236}">
                  <a16:creationId xmlns:a16="http://schemas.microsoft.com/office/drawing/2014/main" id="{6666712C-D9DC-4E1B-B224-EE2C1109D35C}"/>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3352840-ABD4-47EF-ADD9-AA88424C913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9F6F136-D82F-4732-9A09-51877B30061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357C639-5D19-43DF-9527-8D32F5DC8C97}"/>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9BA665B-04B0-4300-9EB4-1CFFE3ED45E8}"/>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F1951ED-ABFB-4722-9F63-B0B27E2C299A}"/>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64E12DE-0E57-4B8F-A49C-688E0958E91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EE4BC377-B444-49A0-A473-E947787673A9}"/>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B46601-4F83-4893-8A97-6736B822C139}"/>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7EEF4EC-D9C6-4972-9B35-88DF77520A96}"/>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2B4C8D5-FD70-44AE-8137-B0A8F4ACCEA6}"/>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E403C5D-66B6-4B98-9623-F82EEB8A97A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2521883D-899C-437B-9424-C11E887F4C76}"/>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11EE4CB0-E6F1-4616-8CFD-ABC0841896B9}"/>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D622344-682A-45AB-BDAC-D83955B30DB0}"/>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3F36C3A-AAA2-43EC-A1CA-D5CCDC6E3589}"/>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AD7E67AE-8D68-43B6-A73E-4A33D1A25236}"/>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4CA0A232-916A-46A2-A7C1-987C261630A9}"/>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78AD056-AB72-4926-86BA-E77C4E1712FA}"/>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189B293-9518-480B-92F2-B3FD6AE4D625}"/>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9E57236-C826-4A70-BF3F-87A183C24D27}"/>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8F2DAEF-A763-4480-9B9B-5510A70DD6B4}"/>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574C772B-1928-4597-8A34-F77909439262}"/>
              </a:ext>
            </a:extLst>
          </p:cNvPr>
          <p:cNvGrpSpPr/>
          <p:nvPr userDrawn="1"/>
        </p:nvGrpSpPr>
        <p:grpSpPr>
          <a:xfrm rot="19421998">
            <a:off x="9748081" y="1384230"/>
            <a:ext cx="717208" cy="701926"/>
            <a:chOff x="8411919" y="701065"/>
            <a:chExt cx="2800065" cy="3490702"/>
          </a:xfrm>
        </p:grpSpPr>
        <p:cxnSp>
          <p:nvCxnSpPr>
            <p:cNvPr id="124" name="Straight Connector 123">
              <a:extLst>
                <a:ext uri="{FF2B5EF4-FFF2-40B4-BE49-F238E27FC236}">
                  <a16:creationId xmlns:a16="http://schemas.microsoft.com/office/drawing/2014/main" id="{7089472D-6102-4681-8E55-2C5794EE4E05}"/>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5D7A623-A535-43CF-9E20-EB48163EBA0A}"/>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84DDAD5E-B095-422F-B6CD-672CE6F954CC}"/>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8204260-9189-46EB-869A-E95AE4088988}"/>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B13CB03-7EDD-43E9-A3EE-08A70D250D4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24ACA07-2AC8-4301-AF7A-F872F5BCBF77}"/>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5E9DDC0C-BE86-40AC-BA9D-02E3CE7A15D8}"/>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4D754C4-75A5-4238-AA8C-BB7B243E7233}"/>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819C5E5-16FB-4BD7-ABFF-2AFB5E55E991}"/>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C7A9859-4815-4EA4-8F65-F968C9FC849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7B13CD7-AC6F-456F-9E2D-A202EA93C04D}"/>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2B697B7-B1AF-408B-A9B5-014F75EB3E91}"/>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AFF57946-E60E-4726-9F65-63637C96D9AC}"/>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CB79018-A974-42C3-9327-9EE494BBBC1F}"/>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027431D-F6A9-4475-92D1-2C456BFCECFB}"/>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B510266C-E548-470A-8A98-08A02F3E2EE8}"/>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7175B15-68E2-4A5E-9813-8991CCF80A48}"/>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A100DAD-AFB1-40DB-ADE7-B83F5DD8967F}"/>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620490C3-05EB-4F8F-B133-39AC8E8CA87F}"/>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64D449B-2D2F-4B3F-8257-1F8D0DD919E2}"/>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7C287B58-6106-4047-BAA2-C3406DDB2596}"/>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9B63D3A8-33D6-4BC7-8CC9-857AAE669DC5}"/>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17F06A6F-6318-483E-B452-C88B27C43350}"/>
              </a:ext>
            </a:extLst>
          </p:cNvPr>
          <p:cNvGrpSpPr/>
          <p:nvPr userDrawn="1"/>
        </p:nvGrpSpPr>
        <p:grpSpPr>
          <a:xfrm rot="19421998">
            <a:off x="9244413" y="1325575"/>
            <a:ext cx="458379" cy="448611"/>
            <a:chOff x="8411919" y="701065"/>
            <a:chExt cx="2800065" cy="3490702"/>
          </a:xfrm>
        </p:grpSpPr>
        <p:cxnSp>
          <p:nvCxnSpPr>
            <p:cNvPr id="147" name="Straight Connector 146">
              <a:extLst>
                <a:ext uri="{FF2B5EF4-FFF2-40B4-BE49-F238E27FC236}">
                  <a16:creationId xmlns:a16="http://schemas.microsoft.com/office/drawing/2014/main" id="{E91CD7AF-1692-4440-B8BA-E670A60CBCCA}"/>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356FF31-B953-4F4E-B596-E60EA148FE19}"/>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C49752A-D43C-45B6-993D-EA5E0844C9BB}"/>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753FBDD-B18B-409C-A47A-F97D2E3F5EF6}"/>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61749067-1D7E-4678-B43D-843D42744BF2}"/>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BB90CE84-57B1-4386-B44F-156E4FFC61CD}"/>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15B6C08B-4B3D-4F15-9BA5-AB40A1E1F85F}"/>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BC1DF333-9292-43D8-96FF-D38D03FC80C0}"/>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DC4CB3EA-34E0-4265-818A-640BBCAED2D6}"/>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85D7418-DA23-4D62-ADDA-A33D8629D46F}"/>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DA01C98-3668-44DC-BD8A-21C1F9B9CC2B}"/>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77874D64-B6D5-4B26-9D31-C32312A1FDF5}"/>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67A0BDD8-5F2F-4871-AC80-15065F48B7B4}"/>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774FF47B-975B-495B-AFA7-626EA3CB0BC3}"/>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9979DDAC-383E-484D-AD43-6040954E5D53}"/>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E20253B-FE44-45FD-9073-793A2ACD306A}"/>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A967840-EB8D-4A8D-9023-BA05C472301C}"/>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BFA0587-ECDE-4476-B6DA-8C1636CCCB86}"/>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9332D652-2851-49FA-9380-17419EF0B2E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0AB93698-E5DF-418F-84ED-95993EFBD67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7253BEA4-85D6-4559-8CD4-CD651FA044B2}"/>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3186F57-FF32-469C-8E8F-0D5A121C0D09}"/>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id="{B39A1B71-4BFB-417F-8ADF-A50673257A72}"/>
              </a:ext>
            </a:extLst>
          </p:cNvPr>
          <p:cNvGrpSpPr/>
          <p:nvPr userDrawn="1"/>
        </p:nvGrpSpPr>
        <p:grpSpPr>
          <a:xfrm rot="19421998">
            <a:off x="10765083" y="43767"/>
            <a:ext cx="412730" cy="403935"/>
            <a:chOff x="8411919" y="701065"/>
            <a:chExt cx="2800065" cy="3490702"/>
          </a:xfrm>
        </p:grpSpPr>
        <p:cxnSp>
          <p:nvCxnSpPr>
            <p:cNvPr id="170" name="Straight Connector 169">
              <a:extLst>
                <a:ext uri="{FF2B5EF4-FFF2-40B4-BE49-F238E27FC236}">
                  <a16:creationId xmlns:a16="http://schemas.microsoft.com/office/drawing/2014/main" id="{F5970A27-55A6-4D07-8C70-C55D06337EBD}"/>
                </a:ext>
              </a:extLst>
            </p:cNvPr>
            <p:cNvCxnSpPr/>
            <p:nvPr/>
          </p:nvCxnSpPr>
          <p:spPr>
            <a:xfrm>
              <a:off x="9105681" y="1504009"/>
              <a:ext cx="914400" cy="91440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E83ABF58-61A0-409C-A57E-EA1E39EFB775}"/>
                </a:ext>
              </a:extLst>
            </p:cNvPr>
            <p:cNvCxnSpPr>
              <a:cxnSpLocks/>
            </p:cNvCxnSpPr>
            <p:nvPr/>
          </p:nvCxnSpPr>
          <p:spPr>
            <a:xfrm flipV="1">
              <a:off x="8423293" y="2418409"/>
              <a:ext cx="1596788" cy="1910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072E919-222D-4E11-9FBF-4092D8A0EAF7}"/>
                </a:ext>
              </a:extLst>
            </p:cNvPr>
            <p:cNvCxnSpPr>
              <a:cxnSpLocks/>
            </p:cNvCxnSpPr>
            <p:nvPr/>
          </p:nvCxnSpPr>
          <p:spPr>
            <a:xfrm flipV="1">
              <a:off x="8423293" y="1504009"/>
              <a:ext cx="682388" cy="1105469"/>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B669C07E-C483-453C-AAEC-C3FBEDB040FD}"/>
                </a:ext>
              </a:extLst>
            </p:cNvPr>
            <p:cNvCxnSpPr>
              <a:cxnSpLocks/>
            </p:cNvCxnSpPr>
            <p:nvPr/>
          </p:nvCxnSpPr>
          <p:spPr>
            <a:xfrm>
              <a:off x="10702469" y="701066"/>
              <a:ext cx="509515" cy="126014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344DE8EA-742F-48A6-BEBC-F6781301EDE7}"/>
                </a:ext>
              </a:extLst>
            </p:cNvPr>
            <p:cNvCxnSpPr>
              <a:cxnSpLocks/>
            </p:cNvCxnSpPr>
            <p:nvPr/>
          </p:nvCxnSpPr>
          <p:spPr>
            <a:xfrm flipV="1">
              <a:off x="10020081" y="701065"/>
              <a:ext cx="682388" cy="171734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16CB3F9E-2089-4472-92AB-7C98031C0563}"/>
                </a:ext>
              </a:extLst>
            </p:cNvPr>
            <p:cNvCxnSpPr>
              <a:cxnSpLocks/>
            </p:cNvCxnSpPr>
            <p:nvPr/>
          </p:nvCxnSpPr>
          <p:spPr>
            <a:xfrm flipV="1">
              <a:off x="9105681" y="701067"/>
              <a:ext cx="1596788" cy="8029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70B846A2-CA79-4A17-A686-E022D57453C9}"/>
                </a:ext>
              </a:extLst>
            </p:cNvPr>
            <p:cNvCxnSpPr>
              <a:cxnSpLocks/>
            </p:cNvCxnSpPr>
            <p:nvPr/>
          </p:nvCxnSpPr>
          <p:spPr>
            <a:xfrm flipV="1">
              <a:off x="8764487" y="2415851"/>
              <a:ext cx="1255594" cy="119503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19E7FB7-9E8D-44B6-8718-865071D50168}"/>
                </a:ext>
              </a:extLst>
            </p:cNvPr>
            <p:cNvCxnSpPr>
              <a:cxnSpLocks/>
            </p:cNvCxnSpPr>
            <p:nvPr/>
          </p:nvCxnSpPr>
          <p:spPr>
            <a:xfrm>
              <a:off x="8423293" y="2609478"/>
              <a:ext cx="341194" cy="100140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D0C8432-AFF4-4746-83E6-40A3AD7EBAED}"/>
                </a:ext>
              </a:extLst>
            </p:cNvPr>
            <p:cNvCxnSpPr>
              <a:cxnSpLocks/>
            </p:cNvCxnSpPr>
            <p:nvPr/>
          </p:nvCxnSpPr>
          <p:spPr>
            <a:xfrm flipV="1">
              <a:off x="10020081" y="2415851"/>
              <a:ext cx="0" cy="1775916"/>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4C7F024-C3FD-44DA-B543-9D4C33842F03}"/>
                </a:ext>
              </a:extLst>
            </p:cNvPr>
            <p:cNvCxnSpPr>
              <a:cxnSpLocks/>
            </p:cNvCxnSpPr>
            <p:nvPr/>
          </p:nvCxnSpPr>
          <p:spPr>
            <a:xfrm>
              <a:off x="10020081" y="2418409"/>
              <a:ext cx="1026994" cy="7403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11DFA92C-51B2-4F6C-AE96-147198D89D7A}"/>
                </a:ext>
              </a:extLst>
            </p:cNvPr>
            <p:cNvCxnSpPr>
              <a:cxnSpLocks/>
            </p:cNvCxnSpPr>
            <p:nvPr/>
          </p:nvCxnSpPr>
          <p:spPr>
            <a:xfrm>
              <a:off x="9111368" y="1501451"/>
              <a:ext cx="792707" cy="1535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1F9FB3DC-4DAF-4AAE-9F4C-EFB7B0B94E6F}"/>
                </a:ext>
              </a:extLst>
            </p:cNvPr>
            <p:cNvCxnSpPr>
              <a:cxnSpLocks/>
            </p:cNvCxnSpPr>
            <p:nvPr/>
          </p:nvCxnSpPr>
          <p:spPr>
            <a:xfrm flipH="1">
              <a:off x="9904075" y="701065"/>
              <a:ext cx="798394" cy="815170"/>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FEA2574-D8E8-4BE5-9DEF-F08B7AF24CBB}"/>
                </a:ext>
              </a:extLst>
            </p:cNvPr>
            <p:cNvCxnSpPr>
              <a:cxnSpLocks/>
            </p:cNvCxnSpPr>
            <p:nvPr/>
          </p:nvCxnSpPr>
          <p:spPr>
            <a:xfrm>
              <a:off x="8764487" y="3610883"/>
              <a:ext cx="1249907" cy="580884"/>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C142A40-9738-4197-9048-6E3CE2822934}"/>
                </a:ext>
              </a:extLst>
            </p:cNvPr>
            <p:cNvCxnSpPr>
              <a:cxnSpLocks/>
            </p:cNvCxnSpPr>
            <p:nvPr/>
          </p:nvCxnSpPr>
          <p:spPr>
            <a:xfrm flipV="1">
              <a:off x="10014394" y="3158800"/>
              <a:ext cx="1032681" cy="103296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DA05D9C8-371D-4CB4-967D-A728CB6DE2B8}"/>
                </a:ext>
              </a:extLst>
            </p:cNvPr>
            <p:cNvCxnSpPr>
              <a:cxnSpLocks/>
            </p:cNvCxnSpPr>
            <p:nvPr/>
          </p:nvCxnSpPr>
          <p:spPr>
            <a:xfrm flipV="1">
              <a:off x="10020081" y="1961209"/>
              <a:ext cx="1191903" cy="45464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EB1DF40-1EA3-479A-8E44-C460A091116E}"/>
                </a:ext>
              </a:extLst>
            </p:cNvPr>
            <p:cNvCxnSpPr>
              <a:cxnSpLocks/>
            </p:cNvCxnSpPr>
            <p:nvPr/>
          </p:nvCxnSpPr>
          <p:spPr>
            <a:xfrm flipH="1">
              <a:off x="11052762" y="1961209"/>
              <a:ext cx="159222" cy="119759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9194C8E4-D8F1-4623-8319-FC3C7547D1E9}"/>
                </a:ext>
              </a:extLst>
            </p:cNvPr>
            <p:cNvCxnSpPr>
              <a:cxnSpLocks/>
            </p:cNvCxnSpPr>
            <p:nvPr/>
          </p:nvCxnSpPr>
          <p:spPr>
            <a:xfrm>
              <a:off x="9904075" y="1501451"/>
              <a:ext cx="116006" cy="91440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C2521ABC-062E-4457-999D-4BC3DE953E87}"/>
                </a:ext>
              </a:extLst>
            </p:cNvPr>
            <p:cNvCxnSpPr>
              <a:cxnSpLocks/>
            </p:cNvCxnSpPr>
            <p:nvPr/>
          </p:nvCxnSpPr>
          <p:spPr>
            <a:xfrm flipH="1" flipV="1">
              <a:off x="8417606" y="3605125"/>
              <a:ext cx="343470" cy="3202"/>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994EDE13-F833-42D7-A127-BB45FBFCB58B}"/>
                </a:ext>
              </a:extLst>
            </p:cNvPr>
            <p:cNvCxnSpPr>
              <a:cxnSpLocks/>
            </p:cNvCxnSpPr>
            <p:nvPr/>
          </p:nvCxnSpPr>
          <p:spPr>
            <a:xfrm>
              <a:off x="8764487" y="1040840"/>
              <a:ext cx="346881" cy="475395"/>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76DD19A0-42AC-4680-A070-B7D26A7ECB88}"/>
                </a:ext>
              </a:extLst>
            </p:cNvPr>
            <p:cNvCxnSpPr>
              <a:cxnSpLocks/>
            </p:cNvCxnSpPr>
            <p:nvPr/>
          </p:nvCxnSpPr>
          <p:spPr>
            <a:xfrm flipV="1">
              <a:off x="8423292" y="1040840"/>
              <a:ext cx="329821" cy="1568638"/>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823B065-A184-4DE8-A2E9-BD9454771D9D}"/>
                </a:ext>
              </a:extLst>
            </p:cNvPr>
            <p:cNvCxnSpPr>
              <a:cxnSpLocks/>
            </p:cNvCxnSpPr>
            <p:nvPr/>
          </p:nvCxnSpPr>
          <p:spPr>
            <a:xfrm flipV="1">
              <a:off x="8761075" y="734546"/>
              <a:ext cx="1941393" cy="321931"/>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6A0FAEF-9B32-47C8-BD6B-48A2993CE36A}"/>
                </a:ext>
              </a:extLst>
            </p:cNvPr>
            <p:cNvCxnSpPr>
              <a:cxnSpLocks/>
            </p:cNvCxnSpPr>
            <p:nvPr/>
          </p:nvCxnSpPr>
          <p:spPr>
            <a:xfrm flipH="1">
              <a:off x="8411919" y="2609478"/>
              <a:ext cx="11374" cy="995647"/>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192" name="Rectangle 191">
            <a:extLst>
              <a:ext uri="{FF2B5EF4-FFF2-40B4-BE49-F238E27FC236}">
                <a16:creationId xmlns:a16="http://schemas.microsoft.com/office/drawing/2014/main" id="{6C54488B-4AA8-4A29-9071-60D6AF00DA6E}"/>
              </a:ext>
            </a:extLst>
          </p:cNvPr>
          <p:cNvSpPr/>
          <p:nvPr userDrawn="1"/>
        </p:nvSpPr>
        <p:spPr>
          <a:xfrm>
            <a:off x="11445923" y="0"/>
            <a:ext cx="373038" cy="255228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3" name="Rectangle 192">
            <a:extLst>
              <a:ext uri="{FF2B5EF4-FFF2-40B4-BE49-F238E27FC236}">
                <a16:creationId xmlns:a16="http://schemas.microsoft.com/office/drawing/2014/main" id="{6AA5F804-B564-42DA-88D6-915FE7EFD1E7}"/>
              </a:ext>
            </a:extLst>
          </p:cNvPr>
          <p:cNvSpPr/>
          <p:nvPr userDrawn="1"/>
        </p:nvSpPr>
        <p:spPr>
          <a:xfrm>
            <a:off x="11818961" y="0"/>
            <a:ext cx="373038" cy="2552282"/>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5214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390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824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682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075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83" r:id="rId1"/>
    <p:sldLayoutId id="2147483655"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3" r:id="rId6"/>
    <p:sldLayoutId id="2147483741" r:id="rId7"/>
    <p:sldLayoutId id="2147483742" r:id="rId8"/>
    <p:sldLayoutId id="2147483738" r:id="rId9"/>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 id="2147483751" r:id="rId2"/>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ree-powerpoint-templates-design.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3.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hyperlink" Target="https://es.wikipedia.org/wiki/Modelo_de_datos" TargetMode="External"/><Relationship Id="rId2" Type="http://schemas.openxmlformats.org/officeDocument/2006/relationships/image" Target="../media/image13.jpeg"/><Relationship Id="rId1" Type="http://schemas.openxmlformats.org/officeDocument/2006/relationships/slideLayout" Target="../slideLayouts/slideLayout13.xml"/><Relationship Id="rId5" Type="http://schemas.openxmlformats.org/officeDocument/2006/relationships/hyperlink" Target="https://es.wikipedia.org/wiki/Teor%C3%ADa_de_conjuntos" TargetMode="External"/><Relationship Id="rId4" Type="http://schemas.openxmlformats.org/officeDocument/2006/relationships/hyperlink" Target="https://es.wikipedia.org/wiki/L%C3%B3gica_de_primer_orde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hlinkClick r:id="rId2"/>
          </p:cNvPr>
          <p:cNvSpPr txBox="1"/>
          <p:nvPr/>
        </p:nvSpPr>
        <p:spPr>
          <a:xfrm>
            <a:off x="1004744" y="6126285"/>
            <a:ext cx="11187256" cy="251533"/>
          </a:xfrm>
          <a:prstGeom prst="rect">
            <a:avLst/>
          </a:prstGeom>
          <a:noFill/>
        </p:spPr>
        <p:txBody>
          <a:bodyPr wrap="square" rtlCol="0">
            <a:spAutoFit/>
          </a:bodyPr>
          <a:lstStyle/>
          <a:p>
            <a:r>
              <a:rPr lang="en-US" altLang="ko-KR" sz="1000" dirty="0">
                <a:solidFill>
                  <a:schemeClr val="bg1"/>
                </a:solidFill>
                <a:cs typeface="Arial" pitchFamily="34" charset="0"/>
                <a:hlinkClick r:id="rId2"/>
              </a:rPr>
              <a:t>http://www.free-powerpoint-templates-design.com</a:t>
            </a:r>
            <a:endParaRPr lang="ko-KR" altLang="en-US" sz="1000" dirty="0">
              <a:solidFill>
                <a:schemeClr val="bg1"/>
              </a:solidFill>
              <a:cs typeface="Arial" pitchFamily="34" charset="0"/>
            </a:endParaRPr>
          </a:p>
        </p:txBody>
      </p:sp>
      <p:grpSp>
        <p:nvGrpSpPr>
          <p:cNvPr id="2" name="Group 1">
            <a:extLst>
              <a:ext uri="{FF2B5EF4-FFF2-40B4-BE49-F238E27FC236}">
                <a16:creationId xmlns:a16="http://schemas.microsoft.com/office/drawing/2014/main" id="{EEED37F7-9509-486E-9476-1C2F71440045}"/>
              </a:ext>
            </a:extLst>
          </p:cNvPr>
          <p:cNvGrpSpPr/>
          <p:nvPr/>
        </p:nvGrpSpPr>
        <p:grpSpPr>
          <a:xfrm>
            <a:off x="923577" y="3338759"/>
            <a:ext cx="6700279" cy="2076646"/>
            <a:chOff x="555086" y="3488887"/>
            <a:chExt cx="6700279" cy="2076646"/>
          </a:xfrm>
        </p:grpSpPr>
        <p:sp>
          <p:nvSpPr>
            <p:cNvPr id="13" name="TextBox 12">
              <a:extLst>
                <a:ext uri="{FF2B5EF4-FFF2-40B4-BE49-F238E27FC236}">
                  <a16:creationId xmlns:a16="http://schemas.microsoft.com/office/drawing/2014/main" id="{C221F751-3C5B-4561-AD14-8637C5B66736}"/>
                </a:ext>
              </a:extLst>
            </p:cNvPr>
            <p:cNvSpPr txBox="1"/>
            <p:nvPr/>
          </p:nvSpPr>
          <p:spPr>
            <a:xfrm>
              <a:off x="595309" y="3488887"/>
              <a:ext cx="6660056" cy="830997"/>
            </a:xfrm>
            <a:prstGeom prst="rect">
              <a:avLst/>
            </a:prstGeom>
            <a:noFill/>
          </p:spPr>
          <p:txBody>
            <a:bodyPr wrap="square" rtlCol="0" anchor="ctr">
              <a:spAutoFit/>
            </a:bodyPr>
            <a:lstStyle/>
            <a:p>
              <a:r>
                <a:rPr lang="en-US" altLang="ko-KR" sz="4800" dirty="0" smtClean="0">
                  <a:solidFill>
                    <a:schemeClr val="bg1"/>
                  </a:solidFill>
                  <a:cs typeface="Arial" pitchFamily="34" charset="0"/>
                </a:rPr>
                <a:t>La </a:t>
              </a:r>
              <a:r>
                <a:rPr lang="en-US" altLang="ko-KR" sz="4800" dirty="0" err="1" smtClean="0">
                  <a:solidFill>
                    <a:schemeClr val="bg1"/>
                  </a:solidFill>
                  <a:cs typeface="Arial" pitchFamily="34" charset="0"/>
                </a:rPr>
                <a:t>ruta</a:t>
              </a:r>
              <a:r>
                <a:rPr lang="en-US" altLang="ko-KR" sz="4800" dirty="0" smtClean="0">
                  <a:solidFill>
                    <a:schemeClr val="bg1"/>
                  </a:solidFill>
                  <a:cs typeface="Arial" pitchFamily="34" charset="0"/>
                </a:rPr>
                <a:t> del</a:t>
              </a:r>
              <a:endParaRPr lang="ko-KR" altLang="en-US" sz="4800" dirty="0">
                <a:solidFill>
                  <a:schemeClr val="bg1"/>
                </a:solidFill>
                <a:cs typeface="Arial" pitchFamily="34" charset="0"/>
              </a:endParaRPr>
            </a:p>
          </p:txBody>
        </p:sp>
        <p:sp>
          <p:nvSpPr>
            <p:cNvPr id="123" name="TextBox 122">
              <a:extLst>
                <a:ext uri="{FF2B5EF4-FFF2-40B4-BE49-F238E27FC236}">
                  <a16:creationId xmlns:a16="http://schemas.microsoft.com/office/drawing/2014/main" id="{BA16E2FC-5811-47E8-9102-5A3961129CE8}"/>
                </a:ext>
              </a:extLst>
            </p:cNvPr>
            <p:cNvSpPr txBox="1"/>
            <p:nvPr/>
          </p:nvSpPr>
          <p:spPr>
            <a:xfrm>
              <a:off x="555086" y="4124822"/>
              <a:ext cx="6660056" cy="830997"/>
            </a:xfrm>
            <a:prstGeom prst="rect">
              <a:avLst/>
            </a:prstGeom>
            <a:noFill/>
          </p:spPr>
          <p:txBody>
            <a:bodyPr wrap="square" rtlCol="0" anchor="ctr">
              <a:spAutoFit/>
            </a:bodyPr>
            <a:lstStyle/>
            <a:p>
              <a:r>
                <a:rPr lang="en-US" altLang="ko-KR" sz="4800" dirty="0" smtClean="0">
                  <a:solidFill>
                    <a:schemeClr val="bg1"/>
                  </a:solidFill>
                  <a:cs typeface="Arial" pitchFamily="34" charset="0"/>
                </a:rPr>
                <a:t>Newbie</a:t>
              </a:r>
              <a:endParaRPr lang="ko-KR" altLang="en-US" sz="4800" dirty="0">
                <a:solidFill>
                  <a:schemeClr val="bg1"/>
                </a:solidFill>
                <a:cs typeface="Arial" pitchFamily="34" charset="0"/>
              </a:endParaRPr>
            </a:p>
          </p:txBody>
        </p:sp>
        <p:sp>
          <p:nvSpPr>
            <p:cNvPr id="124" name="TextBox 123">
              <a:extLst>
                <a:ext uri="{FF2B5EF4-FFF2-40B4-BE49-F238E27FC236}">
                  <a16:creationId xmlns:a16="http://schemas.microsoft.com/office/drawing/2014/main" id="{1D228C36-0C5C-40B6-AFBC-D1BD662CD0AF}"/>
                </a:ext>
              </a:extLst>
            </p:cNvPr>
            <p:cNvSpPr txBox="1"/>
            <p:nvPr/>
          </p:nvSpPr>
          <p:spPr>
            <a:xfrm>
              <a:off x="595309" y="4734536"/>
              <a:ext cx="6660056" cy="830997"/>
            </a:xfrm>
            <a:prstGeom prst="rect">
              <a:avLst/>
            </a:prstGeom>
            <a:noFill/>
          </p:spPr>
          <p:txBody>
            <a:bodyPr wrap="square" rtlCol="0" anchor="ctr">
              <a:spAutoFit/>
            </a:bodyPr>
            <a:lstStyle/>
            <a:p>
              <a:endParaRPr lang="ko-KR" altLang="en-US" sz="4800" dirty="0">
                <a:solidFill>
                  <a:schemeClr val="bg1"/>
                </a:solidFill>
                <a:cs typeface="Arial" pitchFamily="34" charset="0"/>
              </a:endParaRPr>
            </a:p>
          </p:txBody>
        </p:sp>
      </p:grpSp>
      <p:grpSp>
        <p:nvGrpSpPr>
          <p:cNvPr id="4" name="Group 3">
            <a:extLst>
              <a:ext uri="{FF2B5EF4-FFF2-40B4-BE49-F238E27FC236}">
                <a16:creationId xmlns:a16="http://schemas.microsoft.com/office/drawing/2014/main" id="{BE498A1E-D8B0-4CD0-B42E-65FB0A5678B1}"/>
              </a:ext>
            </a:extLst>
          </p:cNvPr>
          <p:cNvGrpSpPr/>
          <p:nvPr/>
        </p:nvGrpSpPr>
        <p:grpSpPr>
          <a:xfrm>
            <a:off x="1004187" y="5415806"/>
            <a:ext cx="6619669" cy="666764"/>
            <a:chOff x="635696" y="5757006"/>
            <a:chExt cx="6619669" cy="666764"/>
          </a:xfrm>
        </p:grpSpPr>
        <p:sp>
          <p:nvSpPr>
            <p:cNvPr id="14" name="TextBox 13">
              <a:extLst>
                <a:ext uri="{FF2B5EF4-FFF2-40B4-BE49-F238E27FC236}">
                  <a16:creationId xmlns:a16="http://schemas.microsoft.com/office/drawing/2014/main" id="{DF166F6B-B975-4F3C-BCF2-9971086140FB}"/>
                </a:ext>
              </a:extLst>
            </p:cNvPr>
            <p:cNvSpPr txBox="1"/>
            <p:nvPr/>
          </p:nvSpPr>
          <p:spPr>
            <a:xfrm>
              <a:off x="635696" y="5757006"/>
              <a:ext cx="6619669" cy="379656"/>
            </a:xfrm>
            <a:prstGeom prst="rect">
              <a:avLst/>
            </a:prstGeom>
            <a:noFill/>
          </p:spPr>
          <p:txBody>
            <a:bodyPr wrap="square" rtlCol="0" anchor="ctr">
              <a:spAutoFit/>
            </a:bodyPr>
            <a:lstStyle/>
            <a:p>
              <a:r>
                <a:rPr lang="en-US" altLang="ko-KR" sz="1867" dirty="0" smtClean="0">
                  <a:solidFill>
                    <a:schemeClr val="bg1"/>
                  </a:solidFill>
                  <a:cs typeface="Arial" pitchFamily="34" charset="0"/>
                </a:rPr>
                <a:t>Luis Ventocilla</a:t>
              </a:r>
              <a:endParaRPr lang="ko-KR" altLang="en-US" sz="1867" dirty="0">
                <a:solidFill>
                  <a:schemeClr val="bg1"/>
                </a:solidFill>
                <a:cs typeface="Arial" pitchFamily="34" charset="0"/>
              </a:endParaRPr>
            </a:p>
          </p:txBody>
        </p:sp>
        <p:sp>
          <p:nvSpPr>
            <p:cNvPr id="125" name="TextBox 124">
              <a:extLst>
                <a:ext uri="{FF2B5EF4-FFF2-40B4-BE49-F238E27FC236}">
                  <a16:creationId xmlns:a16="http://schemas.microsoft.com/office/drawing/2014/main" id="{E5CB0735-90D2-4B58-81A2-47E7B847447A}"/>
                </a:ext>
              </a:extLst>
            </p:cNvPr>
            <p:cNvSpPr txBox="1"/>
            <p:nvPr/>
          </p:nvSpPr>
          <p:spPr>
            <a:xfrm>
              <a:off x="635696" y="6044114"/>
              <a:ext cx="6619669" cy="379656"/>
            </a:xfrm>
            <a:prstGeom prst="rect">
              <a:avLst/>
            </a:prstGeom>
            <a:noFill/>
          </p:spPr>
          <p:txBody>
            <a:bodyPr wrap="square" rtlCol="0" anchor="ctr">
              <a:spAutoFit/>
            </a:bodyPr>
            <a:lstStyle/>
            <a:p>
              <a:r>
                <a:rPr lang="en-US" altLang="ko-KR" sz="1867" dirty="0" err="1" smtClean="0">
                  <a:solidFill>
                    <a:schemeClr val="bg1"/>
                  </a:solidFill>
                  <a:cs typeface="Arial" pitchFamily="34" charset="0"/>
                </a:rPr>
                <a:t>Desarrollador</a:t>
              </a:r>
              <a:r>
                <a:rPr lang="en-US" altLang="ko-KR" sz="1867" dirty="0" smtClean="0">
                  <a:solidFill>
                    <a:schemeClr val="bg1"/>
                  </a:solidFill>
                  <a:cs typeface="Arial" pitchFamily="34" charset="0"/>
                </a:rPr>
                <a:t> Java </a:t>
              </a:r>
              <a:r>
                <a:rPr lang="en-US" altLang="ko-KR" sz="1867" dirty="0" err="1" smtClean="0">
                  <a:solidFill>
                    <a:schemeClr val="bg1"/>
                  </a:solidFill>
                  <a:cs typeface="Arial" pitchFamily="34" charset="0"/>
                </a:rPr>
                <a:t>en</a:t>
              </a:r>
              <a:r>
                <a:rPr lang="en-US" altLang="ko-KR" sz="1867" dirty="0" smtClean="0">
                  <a:solidFill>
                    <a:schemeClr val="bg1"/>
                  </a:solidFill>
                  <a:cs typeface="Arial" pitchFamily="34" charset="0"/>
                </a:rPr>
                <a:t> Red Link</a:t>
              </a:r>
              <a:endParaRPr lang="ko-KR" altLang="en-US" sz="1867" dirty="0">
                <a:solidFill>
                  <a:schemeClr val="bg1"/>
                </a:solidFill>
                <a:cs typeface="Arial" pitchFamily="34" charset="0"/>
              </a:endParaRPr>
            </a:p>
          </p:txBody>
        </p:sp>
      </p:grpSp>
      <p:grpSp>
        <p:nvGrpSpPr>
          <p:cNvPr id="8" name="Group 7">
            <a:extLst>
              <a:ext uri="{FF2B5EF4-FFF2-40B4-BE49-F238E27FC236}">
                <a16:creationId xmlns:a16="http://schemas.microsoft.com/office/drawing/2014/main" id="{740A4CE4-0E8A-4D41-990C-42930F046F9F}"/>
              </a:ext>
            </a:extLst>
          </p:cNvPr>
          <p:cNvGrpSpPr/>
          <p:nvPr/>
        </p:nvGrpSpPr>
        <p:grpSpPr>
          <a:xfrm>
            <a:off x="873463" y="274988"/>
            <a:ext cx="10362584" cy="5566924"/>
            <a:chOff x="873463" y="274988"/>
            <a:chExt cx="10362584" cy="5566924"/>
          </a:xfrm>
        </p:grpSpPr>
        <p:sp>
          <p:nvSpPr>
            <p:cNvPr id="53" name="TextBox 52">
              <a:extLst>
                <a:ext uri="{FF2B5EF4-FFF2-40B4-BE49-F238E27FC236}">
                  <a16:creationId xmlns:a16="http://schemas.microsoft.com/office/drawing/2014/main" id="{6210CFCD-3421-4A20-AFF5-6DB22C38A2E5}"/>
                </a:ext>
              </a:extLst>
            </p:cNvPr>
            <p:cNvSpPr txBox="1"/>
            <p:nvPr/>
          </p:nvSpPr>
          <p:spPr>
            <a:xfrm>
              <a:off x="2892534" y="1762259"/>
              <a:ext cx="2078527" cy="400110"/>
            </a:xfrm>
            <a:prstGeom prst="rect">
              <a:avLst/>
            </a:prstGeom>
            <a:noFill/>
          </p:spPr>
          <p:txBody>
            <a:bodyPr wrap="square" rtlCol="0" anchor="ctr">
              <a:spAutoFit/>
            </a:bodyPr>
            <a:lstStyle/>
            <a:p>
              <a:pPr algn="r"/>
              <a:endParaRPr lang="ko-KR" altLang="en-US" sz="2000" dirty="0">
                <a:solidFill>
                  <a:schemeClr val="accent1">
                    <a:lumMod val="60000"/>
                    <a:lumOff val="40000"/>
                  </a:schemeClr>
                </a:solidFill>
                <a:cs typeface="Arial" pitchFamily="34" charset="0"/>
              </a:endParaRPr>
            </a:p>
          </p:txBody>
        </p:sp>
        <p:sp>
          <p:nvSpPr>
            <p:cNvPr id="16" name="Freeform: Shape 15">
              <a:extLst>
                <a:ext uri="{FF2B5EF4-FFF2-40B4-BE49-F238E27FC236}">
                  <a16:creationId xmlns:a16="http://schemas.microsoft.com/office/drawing/2014/main" id="{05D38D56-CA21-4B9C-87AF-D3E9255CA2FD}"/>
                </a:ext>
              </a:extLst>
            </p:cNvPr>
            <p:cNvSpPr/>
            <p:nvPr/>
          </p:nvSpPr>
          <p:spPr>
            <a:xfrm>
              <a:off x="8571390" y="1265704"/>
              <a:ext cx="1929733" cy="3381018"/>
            </a:xfrm>
            <a:custGeom>
              <a:avLst/>
              <a:gdLst>
                <a:gd name="connsiteX0" fmla="*/ 971074 w 2305050"/>
                <a:gd name="connsiteY0" fmla="*/ 4040029 h 4038600"/>
                <a:gd name="connsiteX1" fmla="*/ 958692 w 2305050"/>
                <a:gd name="connsiteY1" fmla="*/ 4037171 h 4038600"/>
                <a:gd name="connsiteX2" fmla="*/ 946309 w 2305050"/>
                <a:gd name="connsiteY2" fmla="*/ 3999071 h 4038600"/>
                <a:gd name="connsiteX3" fmla="*/ 1400651 w 2305050"/>
                <a:gd name="connsiteY3" fmla="*/ 3091339 h 4038600"/>
                <a:gd name="connsiteX4" fmla="*/ 2144554 w 2305050"/>
                <a:gd name="connsiteY4" fmla="*/ 1625441 h 4038600"/>
                <a:gd name="connsiteX5" fmla="*/ 2247423 w 2305050"/>
                <a:gd name="connsiteY5" fmla="*/ 1157764 h 4038600"/>
                <a:gd name="connsiteX6" fmla="*/ 2160746 w 2305050"/>
                <a:gd name="connsiteY6" fmla="*/ 732949 h 4038600"/>
                <a:gd name="connsiteX7" fmla="*/ 1926431 w 2305050"/>
                <a:gd name="connsiteY7" fmla="*/ 384334 h 4038600"/>
                <a:gd name="connsiteX8" fmla="*/ 1581626 w 2305050"/>
                <a:gd name="connsiteY8" fmla="*/ 150971 h 4038600"/>
                <a:gd name="connsiteX9" fmla="*/ 1158717 w 2305050"/>
                <a:gd name="connsiteY9" fmla="*/ 64294 h 4038600"/>
                <a:gd name="connsiteX10" fmla="*/ 733901 w 2305050"/>
                <a:gd name="connsiteY10" fmla="*/ 150971 h 4038600"/>
                <a:gd name="connsiteX11" fmla="*/ 599599 w 2305050"/>
                <a:gd name="connsiteY11" fmla="*/ 219551 h 4038600"/>
                <a:gd name="connsiteX12" fmla="*/ 598646 w 2305050"/>
                <a:gd name="connsiteY12" fmla="*/ 219551 h 4038600"/>
                <a:gd name="connsiteX13" fmla="*/ 527209 w 2305050"/>
                <a:gd name="connsiteY13" fmla="*/ 265271 h 4038600"/>
                <a:gd name="connsiteX14" fmla="*/ 385286 w 2305050"/>
                <a:gd name="connsiteY14" fmla="*/ 384334 h 4038600"/>
                <a:gd name="connsiteX15" fmla="*/ 151924 w 2305050"/>
                <a:gd name="connsiteY15" fmla="*/ 731996 h 4038600"/>
                <a:gd name="connsiteX16" fmla="*/ 141446 w 2305050"/>
                <a:gd name="connsiteY16" fmla="*/ 755809 h 4038600"/>
                <a:gd name="connsiteX17" fmla="*/ 65246 w 2305050"/>
                <a:gd name="connsiteY17" fmla="*/ 1157764 h 4038600"/>
                <a:gd name="connsiteX18" fmla="*/ 140494 w 2305050"/>
                <a:gd name="connsiteY18" fmla="*/ 1560671 h 4038600"/>
                <a:gd name="connsiteX19" fmla="*/ 348139 w 2305050"/>
                <a:gd name="connsiteY19" fmla="*/ 1891189 h 4038600"/>
                <a:gd name="connsiteX20" fmla="*/ 349091 w 2305050"/>
                <a:gd name="connsiteY20" fmla="*/ 1892141 h 4038600"/>
                <a:gd name="connsiteX21" fmla="*/ 526256 w 2305050"/>
                <a:gd name="connsiteY21" fmla="*/ 2046446 h 4038600"/>
                <a:gd name="connsiteX22" fmla="*/ 597694 w 2305050"/>
                <a:gd name="connsiteY22" fmla="*/ 2092166 h 4038600"/>
                <a:gd name="connsiteX23" fmla="*/ 598646 w 2305050"/>
                <a:gd name="connsiteY23" fmla="*/ 2093119 h 4038600"/>
                <a:gd name="connsiteX24" fmla="*/ 664369 w 2305050"/>
                <a:gd name="connsiteY24" fmla="*/ 2129314 h 4038600"/>
                <a:gd name="connsiteX25" fmla="*/ 1051084 w 2305050"/>
                <a:gd name="connsiteY25" fmla="*/ 2242661 h 4038600"/>
                <a:gd name="connsiteX26" fmla="*/ 1092042 w 2305050"/>
                <a:gd name="connsiteY26" fmla="*/ 2247424 h 4038600"/>
                <a:gd name="connsiteX27" fmla="*/ 668179 w 2305050"/>
                <a:gd name="connsiteY27" fmla="*/ 3090386 h 4038600"/>
                <a:gd name="connsiteX28" fmla="*/ 214789 w 2305050"/>
                <a:gd name="connsiteY28" fmla="*/ 3997166 h 4038600"/>
                <a:gd name="connsiteX29" fmla="*/ 176689 w 2305050"/>
                <a:gd name="connsiteY29" fmla="*/ 4009549 h 4038600"/>
                <a:gd name="connsiteX30" fmla="*/ 164306 w 2305050"/>
                <a:gd name="connsiteY30" fmla="*/ 3971449 h 4038600"/>
                <a:gd name="connsiteX31" fmla="*/ 617696 w 2305050"/>
                <a:gd name="connsiteY31" fmla="*/ 3064669 h 4038600"/>
                <a:gd name="connsiteX32" fmla="*/ 1004411 w 2305050"/>
                <a:gd name="connsiteY32" fmla="*/ 2295049 h 4038600"/>
                <a:gd name="connsiteX33" fmla="*/ 638651 w 2305050"/>
                <a:gd name="connsiteY33" fmla="*/ 2180749 h 4038600"/>
                <a:gd name="connsiteX34" fmla="*/ 569119 w 2305050"/>
                <a:gd name="connsiteY34" fmla="*/ 2141696 h 4038600"/>
                <a:gd name="connsiteX35" fmla="*/ 493871 w 2305050"/>
                <a:gd name="connsiteY35" fmla="*/ 2094071 h 4038600"/>
                <a:gd name="connsiteX36" fmla="*/ 308134 w 2305050"/>
                <a:gd name="connsiteY36" fmla="*/ 1932146 h 4038600"/>
                <a:gd name="connsiteX37" fmla="*/ 306229 w 2305050"/>
                <a:gd name="connsiteY37" fmla="*/ 1930241 h 4038600"/>
                <a:gd name="connsiteX38" fmla="*/ 87154 w 2305050"/>
                <a:gd name="connsiteY38" fmla="*/ 1581626 h 4038600"/>
                <a:gd name="connsiteX39" fmla="*/ 7144 w 2305050"/>
                <a:gd name="connsiteY39" fmla="*/ 1157764 h 4038600"/>
                <a:gd name="connsiteX40" fmla="*/ 88106 w 2305050"/>
                <a:gd name="connsiteY40" fmla="*/ 734854 h 4038600"/>
                <a:gd name="connsiteX41" fmla="*/ 98584 w 2305050"/>
                <a:gd name="connsiteY41" fmla="*/ 710089 h 4038600"/>
                <a:gd name="connsiteX42" fmla="*/ 344329 w 2305050"/>
                <a:gd name="connsiteY42" fmla="*/ 344329 h 4038600"/>
                <a:gd name="connsiteX43" fmla="*/ 493871 w 2305050"/>
                <a:gd name="connsiteY43" fmla="*/ 218599 h 4038600"/>
                <a:gd name="connsiteX44" fmla="*/ 568167 w 2305050"/>
                <a:gd name="connsiteY44" fmla="*/ 170974 h 4038600"/>
                <a:gd name="connsiteX45" fmla="*/ 569119 w 2305050"/>
                <a:gd name="connsiteY45" fmla="*/ 170021 h 4038600"/>
                <a:gd name="connsiteX46" fmla="*/ 711042 w 2305050"/>
                <a:gd name="connsiteY46" fmla="*/ 98584 h 4038600"/>
                <a:gd name="connsiteX47" fmla="*/ 1158717 w 2305050"/>
                <a:gd name="connsiteY47" fmla="*/ 7144 h 4038600"/>
                <a:gd name="connsiteX48" fmla="*/ 1604486 w 2305050"/>
                <a:gd name="connsiteY48" fmla="*/ 98584 h 4038600"/>
                <a:gd name="connsiteX49" fmla="*/ 1966436 w 2305050"/>
                <a:gd name="connsiteY49" fmla="*/ 344329 h 4038600"/>
                <a:gd name="connsiteX50" fmla="*/ 2213134 w 2305050"/>
                <a:gd name="connsiteY50" fmla="*/ 710089 h 4038600"/>
                <a:gd name="connsiteX51" fmla="*/ 2304573 w 2305050"/>
                <a:gd name="connsiteY51" fmla="*/ 1157764 h 4038600"/>
                <a:gd name="connsiteX52" fmla="*/ 2196942 w 2305050"/>
                <a:gd name="connsiteY52" fmla="*/ 1650206 h 4038600"/>
                <a:gd name="connsiteX53" fmla="*/ 2195989 w 2305050"/>
                <a:gd name="connsiteY53" fmla="*/ 1651159 h 4038600"/>
                <a:gd name="connsiteX54" fmla="*/ 1450181 w 2305050"/>
                <a:gd name="connsiteY54" fmla="*/ 3116104 h 4038600"/>
                <a:gd name="connsiteX55" fmla="*/ 995839 w 2305050"/>
                <a:gd name="connsiteY55" fmla="*/ 4023836 h 4038600"/>
                <a:gd name="connsiteX56" fmla="*/ 971074 w 2305050"/>
                <a:gd name="connsiteY56" fmla="*/ 4040029 h 4038600"/>
                <a:gd name="connsiteX57" fmla="*/ 1155859 w 2305050"/>
                <a:gd name="connsiteY57" fmla="*/ 1590199 h 4038600"/>
                <a:gd name="connsiteX58" fmla="*/ 985361 w 2305050"/>
                <a:gd name="connsiteY58" fmla="*/ 1555909 h 4038600"/>
                <a:gd name="connsiteX59" fmla="*/ 846296 w 2305050"/>
                <a:gd name="connsiteY59" fmla="*/ 1463516 h 4038600"/>
                <a:gd name="connsiteX60" fmla="*/ 751046 w 2305050"/>
                <a:gd name="connsiteY60" fmla="*/ 1326356 h 4038600"/>
                <a:gd name="connsiteX61" fmla="*/ 717709 w 2305050"/>
                <a:gd name="connsiteY61" fmla="*/ 1156811 h 4038600"/>
                <a:gd name="connsiteX62" fmla="*/ 751046 w 2305050"/>
                <a:gd name="connsiteY62" fmla="*/ 987266 h 4038600"/>
                <a:gd name="connsiteX63" fmla="*/ 846296 w 2305050"/>
                <a:gd name="connsiteY63" fmla="*/ 848201 h 4038600"/>
                <a:gd name="connsiteX64" fmla="*/ 985361 w 2305050"/>
                <a:gd name="connsiteY64" fmla="*/ 752951 h 4038600"/>
                <a:gd name="connsiteX65" fmla="*/ 1154906 w 2305050"/>
                <a:gd name="connsiteY65" fmla="*/ 718661 h 4038600"/>
                <a:gd name="connsiteX66" fmla="*/ 1323499 w 2305050"/>
                <a:gd name="connsiteY66" fmla="*/ 752951 h 4038600"/>
                <a:gd name="connsiteX67" fmla="*/ 1461611 w 2305050"/>
                <a:gd name="connsiteY67" fmla="*/ 848201 h 4038600"/>
                <a:gd name="connsiteX68" fmla="*/ 1554004 w 2305050"/>
                <a:gd name="connsiteY68" fmla="*/ 986314 h 4038600"/>
                <a:gd name="connsiteX69" fmla="*/ 1587342 w 2305050"/>
                <a:gd name="connsiteY69" fmla="*/ 1156811 h 4038600"/>
                <a:gd name="connsiteX70" fmla="*/ 1460659 w 2305050"/>
                <a:gd name="connsiteY70" fmla="*/ 1463516 h 4038600"/>
                <a:gd name="connsiteX71" fmla="*/ 1155859 w 2305050"/>
                <a:gd name="connsiteY71" fmla="*/ 1590199 h 4038600"/>
                <a:gd name="connsiteX72" fmla="*/ 1155859 w 2305050"/>
                <a:gd name="connsiteY72" fmla="*/ 775811 h 4038600"/>
                <a:gd name="connsiteX73" fmla="*/ 1008221 w 2305050"/>
                <a:gd name="connsiteY73" fmla="*/ 805339 h 4038600"/>
                <a:gd name="connsiteX74" fmla="*/ 887254 w 2305050"/>
                <a:gd name="connsiteY74" fmla="*/ 888206 h 4038600"/>
                <a:gd name="connsiteX75" fmla="*/ 804386 w 2305050"/>
                <a:gd name="connsiteY75" fmla="*/ 1010126 h 4038600"/>
                <a:gd name="connsiteX76" fmla="*/ 775811 w 2305050"/>
                <a:gd name="connsiteY76" fmla="*/ 1157764 h 4038600"/>
                <a:gd name="connsiteX77" fmla="*/ 804386 w 2305050"/>
                <a:gd name="connsiteY77" fmla="*/ 1304449 h 4038600"/>
                <a:gd name="connsiteX78" fmla="*/ 886301 w 2305050"/>
                <a:gd name="connsiteY78" fmla="*/ 1423511 h 4038600"/>
                <a:gd name="connsiteX79" fmla="*/ 1008221 w 2305050"/>
                <a:gd name="connsiteY79" fmla="*/ 1504474 h 4038600"/>
                <a:gd name="connsiteX80" fmla="*/ 1155859 w 2305050"/>
                <a:gd name="connsiteY80" fmla="*/ 1534001 h 4038600"/>
                <a:gd name="connsiteX81" fmla="*/ 1421606 w 2305050"/>
                <a:gd name="connsiteY81" fmla="*/ 1424464 h 4038600"/>
                <a:gd name="connsiteX82" fmla="*/ 1421606 w 2305050"/>
                <a:gd name="connsiteY82" fmla="*/ 1424464 h 4038600"/>
                <a:gd name="connsiteX83" fmla="*/ 1531144 w 2305050"/>
                <a:gd name="connsiteY83" fmla="*/ 1158716 h 4038600"/>
                <a:gd name="connsiteX84" fmla="*/ 1502569 w 2305050"/>
                <a:gd name="connsiteY84" fmla="*/ 1011079 h 4038600"/>
                <a:gd name="connsiteX85" fmla="*/ 1421606 w 2305050"/>
                <a:gd name="connsiteY85" fmla="*/ 890111 h 4038600"/>
                <a:gd name="connsiteX86" fmla="*/ 1302544 w 2305050"/>
                <a:gd name="connsiteY86" fmla="*/ 807244 h 4038600"/>
                <a:gd name="connsiteX87" fmla="*/ 1155859 w 2305050"/>
                <a:gd name="connsiteY87" fmla="*/ 775811 h 403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2305050" h="4038600">
                  <a:moveTo>
                    <a:pt x="971074" y="4040029"/>
                  </a:moveTo>
                  <a:cubicBezTo>
                    <a:pt x="966311" y="4040029"/>
                    <a:pt x="962501" y="4039076"/>
                    <a:pt x="958692" y="4037171"/>
                  </a:cubicBezTo>
                  <a:cubicBezTo>
                    <a:pt x="944404" y="4030504"/>
                    <a:pt x="938689" y="4013359"/>
                    <a:pt x="946309" y="3999071"/>
                  </a:cubicBezTo>
                  <a:lnTo>
                    <a:pt x="1400651" y="3091339"/>
                  </a:lnTo>
                  <a:lnTo>
                    <a:pt x="2144554" y="1625441"/>
                  </a:lnTo>
                  <a:cubicBezTo>
                    <a:pt x="2212181" y="1474946"/>
                    <a:pt x="2247423" y="1317784"/>
                    <a:pt x="2247423" y="1157764"/>
                  </a:cubicBezTo>
                  <a:cubicBezTo>
                    <a:pt x="2247423" y="1005364"/>
                    <a:pt x="2218848" y="866299"/>
                    <a:pt x="2160746" y="732949"/>
                  </a:cubicBezTo>
                  <a:cubicBezTo>
                    <a:pt x="2103596" y="599599"/>
                    <a:pt x="2026444" y="485299"/>
                    <a:pt x="1926431" y="384334"/>
                  </a:cubicBezTo>
                  <a:cubicBezTo>
                    <a:pt x="1828324" y="286226"/>
                    <a:pt x="1712119" y="207169"/>
                    <a:pt x="1581626" y="150971"/>
                  </a:cubicBezTo>
                  <a:cubicBezTo>
                    <a:pt x="1451134" y="93821"/>
                    <a:pt x="1308259" y="64294"/>
                    <a:pt x="1158717" y="64294"/>
                  </a:cubicBezTo>
                  <a:cubicBezTo>
                    <a:pt x="1008221" y="64294"/>
                    <a:pt x="865346" y="93821"/>
                    <a:pt x="733901" y="150971"/>
                  </a:cubicBezTo>
                  <a:cubicBezTo>
                    <a:pt x="684371" y="171926"/>
                    <a:pt x="639604" y="194786"/>
                    <a:pt x="599599" y="219551"/>
                  </a:cubicBezTo>
                  <a:lnTo>
                    <a:pt x="598646" y="219551"/>
                  </a:lnTo>
                  <a:cubicBezTo>
                    <a:pt x="574834" y="234791"/>
                    <a:pt x="550069" y="250031"/>
                    <a:pt x="527209" y="265271"/>
                  </a:cubicBezTo>
                  <a:cubicBezTo>
                    <a:pt x="476726" y="301466"/>
                    <a:pt x="430054" y="340519"/>
                    <a:pt x="385286" y="384334"/>
                  </a:cubicBezTo>
                  <a:cubicBezTo>
                    <a:pt x="286226" y="484346"/>
                    <a:pt x="208121" y="601504"/>
                    <a:pt x="151924" y="731996"/>
                  </a:cubicBezTo>
                  <a:cubicBezTo>
                    <a:pt x="148114" y="739616"/>
                    <a:pt x="145256" y="747236"/>
                    <a:pt x="141446" y="755809"/>
                  </a:cubicBezTo>
                  <a:cubicBezTo>
                    <a:pt x="90964" y="880586"/>
                    <a:pt x="65246" y="1015841"/>
                    <a:pt x="65246" y="1157764"/>
                  </a:cubicBezTo>
                  <a:cubicBezTo>
                    <a:pt x="65246" y="1299686"/>
                    <a:pt x="90964" y="1434941"/>
                    <a:pt x="140494" y="1560671"/>
                  </a:cubicBezTo>
                  <a:cubicBezTo>
                    <a:pt x="190024" y="1684496"/>
                    <a:pt x="260509" y="1794986"/>
                    <a:pt x="348139" y="1891189"/>
                  </a:cubicBezTo>
                  <a:lnTo>
                    <a:pt x="349091" y="1892141"/>
                  </a:lnTo>
                  <a:cubicBezTo>
                    <a:pt x="402431" y="1949291"/>
                    <a:pt x="461486" y="2001679"/>
                    <a:pt x="526256" y="2046446"/>
                  </a:cubicBezTo>
                  <a:cubicBezTo>
                    <a:pt x="546259" y="2060734"/>
                    <a:pt x="570071" y="2075974"/>
                    <a:pt x="597694" y="2092166"/>
                  </a:cubicBezTo>
                  <a:lnTo>
                    <a:pt x="598646" y="2093119"/>
                  </a:lnTo>
                  <a:cubicBezTo>
                    <a:pt x="619601" y="2106454"/>
                    <a:pt x="642461" y="2117884"/>
                    <a:pt x="664369" y="2129314"/>
                  </a:cubicBezTo>
                  <a:cubicBezTo>
                    <a:pt x="781526" y="2190274"/>
                    <a:pt x="912019" y="2228374"/>
                    <a:pt x="1051084" y="2242661"/>
                  </a:cubicBezTo>
                  <a:lnTo>
                    <a:pt x="1092042" y="2247424"/>
                  </a:lnTo>
                  <a:lnTo>
                    <a:pt x="668179" y="3090386"/>
                  </a:lnTo>
                  <a:lnTo>
                    <a:pt x="214789" y="3997166"/>
                  </a:lnTo>
                  <a:cubicBezTo>
                    <a:pt x="208121" y="4011454"/>
                    <a:pt x="190976" y="4017169"/>
                    <a:pt x="176689" y="4009549"/>
                  </a:cubicBezTo>
                  <a:cubicBezTo>
                    <a:pt x="162401" y="4002881"/>
                    <a:pt x="156686" y="3985736"/>
                    <a:pt x="164306" y="3971449"/>
                  </a:cubicBezTo>
                  <a:lnTo>
                    <a:pt x="617696" y="3064669"/>
                  </a:lnTo>
                  <a:lnTo>
                    <a:pt x="1004411" y="2295049"/>
                  </a:lnTo>
                  <a:cubicBezTo>
                    <a:pt x="872967" y="2276951"/>
                    <a:pt x="750094" y="2238851"/>
                    <a:pt x="638651" y="2180749"/>
                  </a:cubicBezTo>
                  <a:cubicBezTo>
                    <a:pt x="615792" y="2168366"/>
                    <a:pt x="591026" y="2155984"/>
                    <a:pt x="569119" y="2141696"/>
                  </a:cubicBezTo>
                  <a:cubicBezTo>
                    <a:pt x="540544" y="2124551"/>
                    <a:pt x="515779" y="2109311"/>
                    <a:pt x="493871" y="2094071"/>
                  </a:cubicBezTo>
                  <a:cubicBezTo>
                    <a:pt x="426244" y="2046446"/>
                    <a:pt x="363379" y="1992154"/>
                    <a:pt x="308134" y="1932146"/>
                  </a:cubicBezTo>
                  <a:lnTo>
                    <a:pt x="306229" y="1930241"/>
                  </a:lnTo>
                  <a:cubicBezTo>
                    <a:pt x="212884" y="1829276"/>
                    <a:pt x="139541" y="1712119"/>
                    <a:pt x="87154" y="1581626"/>
                  </a:cubicBezTo>
                  <a:cubicBezTo>
                    <a:pt x="33814" y="1449229"/>
                    <a:pt x="7144" y="1306354"/>
                    <a:pt x="7144" y="1157764"/>
                  </a:cubicBezTo>
                  <a:cubicBezTo>
                    <a:pt x="7144" y="1008221"/>
                    <a:pt x="33814" y="866299"/>
                    <a:pt x="88106" y="734854"/>
                  </a:cubicBezTo>
                  <a:cubicBezTo>
                    <a:pt x="91916" y="726281"/>
                    <a:pt x="94774" y="717709"/>
                    <a:pt x="98584" y="710089"/>
                  </a:cubicBezTo>
                  <a:cubicBezTo>
                    <a:pt x="157639" y="572929"/>
                    <a:pt x="240506" y="449104"/>
                    <a:pt x="344329" y="344329"/>
                  </a:cubicBezTo>
                  <a:cubicBezTo>
                    <a:pt x="391954" y="297656"/>
                    <a:pt x="440531" y="256699"/>
                    <a:pt x="493871" y="218599"/>
                  </a:cubicBezTo>
                  <a:cubicBezTo>
                    <a:pt x="517684" y="201454"/>
                    <a:pt x="543401" y="186214"/>
                    <a:pt x="568167" y="170974"/>
                  </a:cubicBezTo>
                  <a:lnTo>
                    <a:pt x="569119" y="170021"/>
                  </a:lnTo>
                  <a:cubicBezTo>
                    <a:pt x="611981" y="144304"/>
                    <a:pt x="659606" y="120491"/>
                    <a:pt x="711042" y="98584"/>
                  </a:cubicBezTo>
                  <a:cubicBezTo>
                    <a:pt x="849154" y="38576"/>
                    <a:pt x="1000601" y="7144"/>
                    <a:pt x="1158717" y="7144"/>
                  </a:cubicBezTo>
                  <a:cubicBezTo>
                    <a:pt x="1316831" y="7144"/>
                    <a:pt x="1467326" y="37624"/>
                    <a:pt x="1604486" y="98584"/>
                  </a:cubicBezTo>
                  <a:cubicBezTo>
                    <a:pt x="1741646" y="158591"/>
                    <a:pt x="1863567" y="241459"/>
                    <a:pt x="1966436" y="344329"/>
                  </a:cubicBezTo>
                  <a:cubicBezTo>
                    <a:pt x="2071211" y="449104"/>
                    <a:pt x="2154079" y="571976"/>
                    <a:pt x="2213134" y="710089"/>
                  </a:cubicBezTo>
                  <a:cubicBezTo>
                    <a:pt x="2273142" y="848201"/>
                    <a:pt x="2304573" y="999649"/>
                    <a:pt x="2304573" y="1157764"/>
                  </a:cubicBezTo>
                  <a:cubicBezTo>
                    <a:pt x="2304573" y="1326356"/>
                    <a:pt x="2268379" y="1492091"/>
                    <a:pt x="2196942" y="1650206"/>
                  </a:cubicBezTo>
                  <a:lnTo>
                    <a:pt x="2195989" y="1651159"/>
                  </a:lnTo>
                  <a:lnTo>
                    <a:pt x="1450181" y="3116104"/>
                  </a:lnTo>
                  <a:lnTo>
                    <a:pt x="995839" y="4023836"/>
                  </a:lnTo>
                  <a:cubicBezTo>
                    <a:pt x="991076" y="4034314"/>
                    <a:pt x="981551" y="4040029"/>
                    <a:pt x="971074" y="4040029"/>
                  </a:cubicBezTo>
                  <a:close/>
                  <a:moveTo>
                    <a:pt x="1155859" y="1590199"/>
                  </a:moveTo>
                  <a:cubicBezTo>
                    <a:pt x="1094899" y="1590199"/>
                    <a:pt x="1039654" y="1578769"/>
                    <a:pt x="985361" y="1555909"/>
                  </a:cubicBezTo>
                  <a:cubicBezTo>
                    <a:pt x="932974" y="1534001"/>
                    <a:pt x="887254" y="1503521"/>
                    <a:pt x="846296" y="1463516"/>
                  </a:cubicBezTo>
                  <a:cubicBezTo>
                    <a:pt x="806292" y="1425416"/>
                    <a:pt x="774859" y="1379696"/>
                    <a:pt x="751046" y="1326356"/>
                  </a:cubicBezTo>
                  <a:cubicBezTo>
                    <a:pt x="729139" y="1273016"/>
                    <a:pt x="717709" y="1216819"/>
                    <a:pt x="717709" y="1156811"/>
                  </a:cubicBezTo>
                  <a:cubicBezTo>
                    <a:pt x="717709" y="1096804"/>
                    <a:pt x="729139" y="1039654"/>
                    <a:pt x="751046" y="987266"/>
                  </a:cubicBezTo>
                  <a:cubicBezTo>
                    <a:pt x="774859" y="933926"/>
                    <a:pt x="805339" y="888206"/>
                    <a:pt x="846296" y="848201"/>
                  </a:cubicBezTo>
                  <a:cubicBezTo>
                    <a:pt x="888206" y="806291"/>
                    <a:pt x="934879" y="774859"/>
                    <a:pt x="985361" y="752951"/>
                  </a:cubicBezTo>
                  <a:cubicBezTo>
                    <a:pt x="1040606" y="730091"/>
                    <a:pt x="1097756" y="718661"/>
                    <a:pt x="1154906" y="718661"/>
                  </a:cubicBezTo>
                  <a:cubicBezTo>
                    <a:pt x="1213009" y="718661"/>
                    <a:pt x="1270159" y="730091"/>
                    <a:pt x="1323499" y="752951"/>
                  </a:cubicBezTo>
                  <a:cubicBezTo>
                    <a:pt x="1375886" y="774859"/>
                    <a:pt x="1421606" y="807244"/>
                    <a:pt x="1461611" y="848201"/>
                  </a:cubicBezTo>
                  <a:cubicBezTo>
                    <a:pt x="1500664" y="888206"/>
                    <a:pt x="1531144" y="932974"/>
                    <a:pt x="1554004" y="986314"/>
                  </a:cubicBezTo>
                  <a:cubicBezTo>
                    <a:pt x="1575911" y="1039654"/>
                    <a:pt x="1587342" y="1096804"/>
                    <a:pt x="1587342" y="1156811"/>
                  </a:cubicBezTo>
                  <a:cubicBezTo>
                    <a:pt x="1587342" y="1276826"/>
                    <a:pt x="1544479" y="1380649"/>
                    <a:pt x="1460659" y="1463516"/>
                  </a:cubicBezTo>
                  <a:cubicBezTo>
                    <a:pt x="1379696" y="1547336"/>
                    <a:pt x="1276826" y="1590199"/>
                    <a:pt x="1155859" y="1590199"/>
                  </a:cubicBezTo>
                  <a:close/>
                  <a:moveTo>
                    <a:pt x="1155859" y="775811"/>
                  </a:moveTo>
                  <a:cubicBezTo>
                    <a:pt x="1104424" y="775811"/>
                    <a:pt x="1056799" y="785336"/>
                    <a:pt x="1008221" y="805339"/>
                  </a:cubicBezTo>
                  <a:cubicBezTo>
                    <a:pt x="964406" y="823436"/>
                    <a:pt x="923449" y="852011"/>
                    <a:pt x="887254" y="888206"/>
                  </a:cubicBezTo>
                  <a:cubicBezTo>
                    <a:pt x="852011" y="923449"/>
                    <a:pt x="824389" y="963454"/>
                    <a:pt x="804386" y="1010126"/>
                  </a:cubicBezTo>
                  <a:cubicBezTo>
                    <a:pt x="785336" y="1055846"/>
                    <a:pt x="775811" y="1104424"/>
                    <a:pt x="775811" y="1157764"/>
                  </a:cubicBezTo>
                  <a:cubicBezTo>
                    <a:pt x="775811" y="1210151"/>
                    <a:pt x="785336" y="1258729"/>
                    <a:pt x="804386" y="1304449"/>
                  </a:cubicBezTo>
                  <a:cubicBezTo>
                    <a:pt x="824389" y="1350169"/>
                    <a:pt x="852011" y="1390174"/>
                    <a:pt x="886301" y="1423511"/>
                  </a:cubicBezTo>
                  <a:cubicBezTo>
                    <a:pt x="921544" y="1458754"/>
                    <a:pt x="961549" y="1484471"/>
                    <a:pt x="1008221" y="1504474"/>
                  </a:cubicBezTo>
                  <a:cubicBezTo>
                    <a:pt x="1054894" y="1524476"/>
                    <a:pt x="1102519" y="1534001"/>
                    <a:pt x="1155859" y="1534001"/>
                  </a:cubicBezTo>
                  <a:cubicBezTo>
                    <a:pt x="1261586" y="1534001"/>
                    <a:pt x="1349217" y="1497806"/>
                    <a:pt x="1421606" y="1424464"/>
                  </a:cubicBezTo>
                  <a:lnTo>
                    <a:pt x="1421606" y="1424464"/>
                  </a:lnTo>
                  <a:cubicBezTo>
                    <a:pt x="1494949" y="1351121"/>
                    <a:pt x="1531144" y="1264444"/>
                    <a:pt x="1531144" y="1158716"/>
                  </a:cubicBezTo>
                  <a:cubicBezTo>
                    <a:pt x="1531144" y="1105376"/>
                    <a:pt x="1521619" y="1056799"/>
                    <a:pt x="1502569" y="1011079"/>
                  </a:cubicBezTo>
                  <a:cubicBezTo>
                    <a:pt x="1482567" y="964406"/>
                    <a:pt x="1455896" y="924401"/>
                    <a:pt x="1421606" y="890111"/>
                  </a:cubicBezTo>
                  <a:cubicBezTo>
                    <a:pt x="1387317" y="853916"/>
                    <a:pt x="1347311" y="826294"/>
                    <a:pt x="1302544" y="807244"/>
                  </a:cubicBezTo>
                  <a:cubicBezTo>
                    <a:pt x="1255871" y="785336"/>
                    <a:pt x="1206342" y="775811"/>
                    <a:pt x="1155859" y="775811"/>
                  </a:cubicBezTo>
                  <a:close/>
                </a:path>
              </a:pathLst>
            </a:custGeom>
            <a:solidFill>
              <a:schemeClr val="bg1"/>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37659B2D-7A27-455B-B097-9611CAEB17D8}"/>
                </a:ext>
              </a:extLst>
            </p:cNvPr>
            <p:cNvSpPr/>
            <p:nvPr/>
          </p:nvSpPr>
          <p:spPr>
            <a:xfrm>
              <a:off x="4895509" y="1266901"/>
              <a:ext cx="4126021" cy="2647403"/>
            </a:xfrm>
            <a:custGeom>
              <a:avLst/>
              <a:gdLst>
                <a:gd name="connsiteX0" fmla="*/ 1053999 w 3005979"/>
                <a:gd name="connsiteY0" fmla="*/ 1317588 h 1928744"/>
                <a:gd name="connsiteX1" fmla="*/ 894819 w 3005979"/>
                <a:gd name="connsiteY1" fmla="*/ 1459339 h 1928744"/>
                <a:gd name="connsiteX2" fmla="*/ 1128941 w 3005979"/>
                <a:gd name="connsiteY2" fmla="*/ 1459339 h 1928744"/>
                <a:gd name="connsiteX3" fmla="*/ 1053999 w 3005979"/>
                <a:gd name="connsiteY3" fmla="*/ 1317588 h 1928744"/>
                <a:gd name="connsiteX4" fmla="*/ 1065037 w 3005979"/>
                <a:gd name="connsiteY4" fmla="*/ 1258331 h 1928744"/>
                <a:gd name="connsiteX5" fmla="*/ 1075494 w 3005979"/>
                <a:gd name="connsiteY5" fmla="*/ 1280988 h 1928744"/>
                <a:gd name="connsiteX6" fmla="*/ 1174255 w 3005979"/>
                <a:gd name="connsiteY6" fmla="*/ 1468053 h 1928744"/>
                <a:gd name="connsiteX7" fmla="*/ 1188197 w 3005979"/>
                <a:gd name="connsiteY7" fmla="*/ 1494196 h 1928744"/>
                <a:gd name="connsiteX8" fmla="*/ 796639 w 3005979"/>
                <a:gd name="connsiteY8" fmla="*/ 1494196 h 1928744"/>
                <a:gd name="connsiteX9" fmla="*/ 834982 w 3005979"/>
                <a:gd name="connsiteY9" fmla="*/ 1463405 h 1928744"/>
                <a:gd name="connsiteX10" fmla="*/ 1047027 w 3005979"/>
                <a:gd name="connsiteY10" fmla="*/ 1275760 h 1928744"/>
                <a:gd name="connsiteX11" fmla="*/ 2544707 w 3005979"/>
                <a:gd name="connsiteY11" fmla="*/ 0 h 1928744"/>
                <a:gd name="connsiteX12" fmla="*/ 3005398 w 3005979"/>
                <a:gd name="connsiteY12" fmla="*/ 0 h 1928744"/>
                <a:gd name="connsiteX13" fmla="*/ 3005398 w 3005979"/>
                <a:gd name="connsiteY13" fmla="*/ 99923 h 1928744"/>
                <a:gd name="connsiteX14" fmla="*/ 2997265 w 3005979"/>
                <a:gd name="connsiteY14" fmla="*/ 105151 h 1928744"/>
                <a:gd name="connsiteX15" fmla="*/ 2879333 w 3005979"/>
                <a:gd name="connsiteY15" fmla="*/ 200427 h 1928744"/>
                <a:gd name="connsiteX16" fmla="*/ 2731772 w 3005979"/>
                <a:gd name="connsiteY16" fmla="*/ 415377 h 1928744"/>
                <a:gd name="connsiteX17" fmla="*/ 2731191 w 3005979"/>
                <a:gd name="connsiteY17" fmla="*/ 417120 h 1928744"/>
                <a:gd name="connsiteX18" fmla="*/ 2727125 w 3005979"/>
                <a:gd name="connsiteY18" fmla="*/ 425834 h 1928744"/>
                <a:gd name="connsiteX19" fmla="*/ 2726543 w 3005979"/>
                <a:gd name="connsiteY19" fmla="*/ 426996 h 1928744"/>
                <a:gd name="connsiteX20" fmla="*/ 2670192 w 3005979"/>
                <a:gd name="connsiteY20" fmla="*/ 704689 h 1928744"/>
                <a:gd name="connsiteX21" fmla="*/ 2720153 w 3005979"/>
                <a:gd name="connsiteY21" fmla="*/ 967277 h 1928744"/>
                <a:gd name="connsiteX22" fmla="*/ 2856675 w 3005979"/>
                <a:gd name="connsiteY22" fmla="*/ 1184551 h 1928744"/>
                <a:gd name="connsiteX23" fmla="*/ 2857257 w 3005979"/>
                <a:gd name="connsiteY23" fmla="*/ 1185132 h 1928744"/>
                <a:gd name="connsiteX24" fmla="*/ 2875847 w 3005979"/>
                <a:gd name="connsiteY24" fmla="*/ 1204303 h 1928744"/>
                <a:gd name="connsiteX25" fmla="*/ 2997845 w 3005979"/>
                <a:gd name="connsiteY25" fmla="*/ 1302483 h 1928744"/>
                <a:gd name="connsiteX26" fmla="*/ 3005979 w 3005979"/>
                <a:gd name="connsiteY26" fmla="*/ 1307711 h 1928744"/>
                <a:gd name="connsiteX27" fmla="*/ 3005979 w 3005979"/>
                <a:gd name="connsiteY27" fmla="*/ 1928744 h 1928744"/>
                <a:gd name="connsiteX28" fmla="*/ 3005398 w 3005979"/>
                <a:gd name="connsiteY28" fmla="*/ 1928744 h 1928744"/>
                <a:gd name="connsiteX29" fmla="*/ 2535413 w 3005979"/>
                <a:gd name="connsiteY29" fmla="*/ 1928744 h 1928744"/>
                <a:gd name="connsiteX30" fmla="*/ 2535413 w 3005979"/>
                <a:gd name="connsiteY30" fmla="*/ 756974 h 1928744"/>
                <a:gd name="connsiteX31" fmla="*/ 2426775 w 3005979"/>
                <a:gd name="connsiteY31" fmla="*/ 891173 h 1928744"/>
                <a:gd name="connsiteX32" fmla="*/ 2062522 w 3005979"/>
                <a:gd name="connsiteY32" fmla="*/ 593147 h 1928744"/>
                <a:gd name="connsiteX33" fmla="*/ 2136302 w 3005979"/>
                <a:gd name="connsiteY33" fmla="*/ 503100 h 1928744"/>
                <a:gd name="connsiteX34" fmla="*/ 1952723 w 3005979"/>
                <a:gd name="connsiteY34" fmla="*/ 472310 h 1928744"/>
                <a:gd name="connsiteX35" fmla="*/ 1761011 w 3005979"/>
                <a:gd name="connsiteY35" fmla="*/ 510652 h 1928744"/>
                <a:gd name="connsiteX36" fmla="*/ 1604155 w 3005979"/>
                <a:gd name="connsiteY36" fmla="*/ 616385 h 1928744"/>
                <a:gd name="connsiteX37" fmla="*/ 1498423 w 3005979"/>
                <a:gd name="connsiteY37" fmla="*/ 773240 h 1928744"/>
                <a:gd name="connsiteX38" fmla="*/ 1460080 w 3005979"/>
                <a:gd name="connsiteY38" fmla="*/ 964372 h 1928744"/>
                <a:gd name="connsiteX39" fmla="*/ 1498423 w 3005979"/>
                <a:gd name="connsiteY39" fmla="*/ 1155503 h 1928744"/>
                <a:gd name="connsiteX40" fmla="*/ 1604155 w 3005979"/>
                <a:gd name="connsiteY40" fmla="*/ 1312359 h 1928744"/>
                <a:gd name="connsiteX41" fmla="*/ 1761011 w 3005979"/>
                <a:gd name="connsiteY41" fmla="*/ 1418091 h 1928744"/>
                <a:gd name="connsiteX42" fmla="*/ 1952723 w 3005979"/>
                <a:gd name="connsiteY42" fmla="*/ 1456434 h 1928744"/>
                <a:gd name="connsiteX43" fmla="*/ 2143854 w 3005979"/>
                <a:gd name="connsiteY43" fmla="*/ 1418091 h 1928744"/>
                <a:gd name="connsiteX44" fmla="*/ 2300710 w 3005979"/>
                <a:gd name="connsiteY44" fmla="*/ 1312359 h 1928744"/>
                <a:gd name="connsiteX45" fmla="*/ 2406442 w 3005979"/>
                <a:gd name="connsiteY45" fmla="*/ 1156085 h 1928744"/>
                <a:gd name="connsiteX46" fmla="*/ 2444785 w 3005979"/>
                <a:gd name="connsiteY46" fmla="*/ 964953 h 1928744"/>
                <a:gd name="connsiteX47" fmla="*/ 2440718 w 3005979"/>
                <a:gd name="connsiteY47" fmla="*/ 898144 h 1928744"/>
                <a:gd name="connsiteX48" fmla="*/ 2439556 w 3005979"/>
                <a:gd name="connsiteY48" fmla="*/ 890011 h 1928744"/>
                <a:gd name="connsiteX49" fmla="*/ 2445946 w 3005979"/>
                <a:gd name="connsiteY49" fmla="*/ 883620 h 1928744"/>
                <a:gd name="connsiteX50" fmla="*/ 2525536 w 3005979"/>
                <a:gd name="connsiteY50" fmla="*/ 784279 h 1928744"/>
                <a:gd name="connsiteX51" fmla="*/ 2525536 w 3005979"/>
                <a:gd name="connsiteY51" fmla="*/ 1735870 h 1928744"/>
                <a:gd name="connsiteX52" fmla="*/ 2518565 w 3005979"/>
                <a:gd name="connsiteY52" fmla="*/ 1741098 h 1928744"/>
                <a:gd name="connsiteX53" fmla="*/ 2326272 w 3005979"/>
                <a:gd name="connsiteY53" fmla="*/ 1850897 h 1928744"/>
                <a:gd name="connsiteX54" fmla="*/ 1951561 w 3005979"/>
                <a:gd name="connsiteY54" fmla="*/ 1926420 h 1928744"/>
                <a:gd name="connsiteX55" fmla="*/ 1851638 w 3005979"/>
                <a:gd name="connsiteY55" fmla="*/ 1921773 h 1928744"/>
                <a:gd name="connsiteX56" fmla="*/ 121579 w 3005979"/>
                <a:gd name="connsiteY56" fmla="*/ 1921773 h 1928744"/>
                <a:gd name="connsiteX57" fmla="*/ 121579 w 3005979"/>
                <a:gd name="connsiteY57" fmla="*/ 1433196 h 1928744"/>
                <a:gd name="connsiteX58" fmla="*/ 129713 w 3005979"/>
                <a:gd name="connsiteY58" fmla="*/ 1427968 h 1928744"/>
                <a:gd name="connsiteX59" fmla="*/ 468404 w 3005979"/>
                <a:gd name="connsiteY59" fmla="*/ 1199655 h 1928744"/>
                <a:gd name="connsiteX60" fmla="*/ 728088 w 3005979"/>
                <a:gd name="connsiteY60" fmla="*/ 978315 h 1928744"/>
                <a:gd name="connsiteX61" fmla="*/ 893076 w 3005979"/>
                <a:gd name="connsiteY61" fmla="*/ 786021 h 1928744"/>
                <a:gd name="connsiteX62" fmla="*/ 948847 w 3005979"/>
                <a:gd name="connsiteY62" fmla="*/ 654147 h 1928744"/>
                <a:gd name="connsiteX63" fmla="*/ 897724 w 3005979"/>
                <a:gd name="connsiteY63" fmla="*/ 526919 h 1928744"/>
                <a:gd name="connsiteX64" fmla="*/ 771078 w 3005979"/>
                <a:gd name="connsiteY64" fmla="*/ 475215 h 1928744"/>
                <a:gd name="connsiteX65" fmla="*/ 643851 w 3005979"/>
                <a:gd name="connsiteY65" fmla="*/ 527500 h 1928744"/>
                <a:gd name="connsiteX66" fmla="*/ 592727 w 3005979"/>
                <a:gd name="connsiteY66" fmla="*/ 656470 h 1928744"/>
                <a:gd name="connsiteX67" fmla="*/ 592727 w 3005979"/>
                <a:gd name="connsiteY67" fmla="*/ 673899 h 1928744"/>
                <a:gd name="connsiteX68" fmla="*/ 378938 w 3005979"/>
                <a:gd name="connsiteY68" fmla="*/ 673899 h 1928744"/>
                <a:gd name="connsiteX69" fmla="*/ 361510 w 3005979"/>
                <a:gd name="connsiteY69" fmla="*/ 656470 h 1928744"/>
                <a:gd name="connsiteX70" fmla="*/ 378938 w 3005979"/>
                <a:gd name="connsiteY70" fmla="*/ 639042 h 1928744"/>
                <a:gd name="connsiteX71" fmla="*/ 558451 w 3005979"/>
                <a:gd name="connsiteY71" fmla="*/ 639042 h 1928744"/>
                <a:gd name="connsiteX72" fmla="*/ 618870 w 3005979"/>
                <a:gd name="connsiteY72" fmla="*/ 503100 h 1928744"/>
                <a:gd name="connsiteX73" fmla="*/ 771078 w 3005979"/>
                <a:gd name="connsiteY73" fmla="*/ 440358 h 1928744"/>
                <a:gd name="connsiteX74" fmla="*/ 922124 w 3005979"/>
                <a:gd name="connsiteY74" fmla="*/ 502519 h 1928744"/>
                <a:gd name="connsiteX75" fmla="*/ 983704 w 3005979"/>
                <a:gd name="connsiteY75" fmla="*/ 654147 h 1928744"/>
                <a:gd name="connsiteX76" fmla="*/ 921543 w 3005979"/>
                <a:gd name="connsiteY76" fmla="*/ 805193 h 1928744"/>
                <a:gd name="connsiteX77" fmla="*/ 751907 w 3005979"/>
                <a:gd name="connsiteY77" fmla="*/ 1002715 h 1928744"/>
                <a:gd name="connsiteX78" fmla="*/ 488738 w 3005979"/>
                <a:gd name="connsiteY78" fmla="*/ 1227541 h 1928744"/>
                <a:gd name="connsiteX79" fmla="*/ 155274 w 3005979"/>
                <a:gd name="connsiteY79" fmla="*/ 1452948 h 1928744"/>
                <a:gd name="connsiteX80" fmla="*/ 155274 w 3005979"/>
                <a:gd name="connsiteY80" fmla="*/ 1886916 h 1928744"/>
                <a:gd name="connsiteX81" fmla="*/ 1852219 w 3005979"/>
                <a:gd name="connsiteY81" fmla="*/ 1886916 h 1928744"/>
                <a:gd name="connsiteX82" fmla="*/ 1852800 w 3005979"/>
                <a:gd name="connsiteY82" fmla="*/ 1886916 h 1928744"/>
                <a:gd name="connsiteX83" fmla="*/ 1949819 w 3005979"/>
                <a:gd name="connsiteY83" fmla="*/ 1891563 h 1928744"/>
                <a:gd name="connsiteX84" fmla="*/ 2310586 w 3005979"/>
                <a:gd name="connsiteY84" fmla="*/ 1818945 h 1928744"/>
                <a:gd name="connsiteX85" fmla="*/ 2489517 w 3005979"/>
                <a:gd name="connsiteY85" fmla="*/ 1717860 h 1928744"/>
                <a:gd name="connsiteX86" fmla="*/ 2489517 w 3005979"/>
                <a:gd name="connsiteY86" fmla="*/ 882458 h 1928744"/>
                <a:gd name="connsiteX87" fmla="*/ 2474413 w 3005979"/>
                <a:gd name="connsiteY87" fmla="*/ 901049 h 1928744"/>
                <a:gd name="connsiteX88" fmla="*/ 2477899 w 3005979"/>
                <a:gd name="connsiteY88" fmla="*/ 964372 h 1928744"/>
                <a:gd name="connsiteX89" fmla="*/ 2436651 w 3005979"/>
                <a:gd name="connsiteY89" fmla="*/ 1169446 h 1928744"/>
                <a:gd name="connsiteX90" fmla="*/ 2323367 w 3005979"/>
                <a:gd name="connsiteY90" fmla="*/ 1336759 h 1928744"/>
                <a:gd name="connsiteX91" fmla="*/ 2156054 w 3005979"/>
                <a:gd name="connsiteY91" fmla="*/ 1450044 h 1928744"/>
                <a:gd name="connsiteX92" fmla="*/ 1951561 w 3005979"/>
                <a:gd name="connsiteY92" fmla="*/ 1491291 h 1928744"/>
                <a:gd name="connsiteX93" fmla="*/ 1746487 w 3005979"/>
                <a:gd name="connsiteY93" fmla="*/ 1450044 h 1928744"/>
                <a:gd name="connsiteX94" fmla="*/ 1579174 w 3005979"/>
                <a:gd name="connsiteY94" fmla="*/ 1336759 h 1928744"/>
                <a:gd name="connsiteX95" fmla="*/ 1465890 w 3005979"/>
                <a:gd name="connsiteY95" fmla="*/ 1169446 h 1928744"/>
                <a:gd name="connsiteX96" fmla="*/ 1424642 w 3005979"/>
                <a:gd name="connsiteY96" fmla="*/ 964953 h 1928744"/>
                <a:gd name="connsiteX97" fmla="*/ 1465890 w 3005979"/>
                <a:gd name="connsiteY97" fmla="*/ 759879 h 1928744"/>
                <a:gd name="connsiteX98" fmla="*/ 1579174 w 3005979"/>
                <a:gd name="connsiteY98" fmla="*/ 592566 h 1928744"/>
                <a:gd name="connsiteX99" fmla="*/ 1746487 w 3005979"/>
                <a:gd name="connsiteY99" fmla="*/ 479281 h 1928744"/>
                <a:gd name="connsiteX100" fmla="*/ 1951561 w 3005979"/>
                <a:gd name="connsiteY100" fmla="*/ 438034 h 1928744"/>
                <a:gd name="connsiteX101" fmla="*/ 2170578 w 3005979"/>
                <a:gd name="connsiteY101" fmla="*/ 478701 h 1928744"/>
                <a:gd name="connsiteX102" fmla="*/ 2193816 w 3005979"/>
                <a:gd name="connsiteY102" fmla="*/ 486834 h 1928744"/>
                <a:gd name="connsiteX103" fmla="*/ 2110740 w 3005979"/>
                <a:gd name="connsiteY103" fmla="*/ 589081 h 1928744"/>
                <a:gd name="connsiteX104" fmla="*/ 2420966 w 3005979"/>
                <a:gd name="connsiteY104" fmla="*/ 842954 h 1928744"/>
                <a:gd name="connsiteX105" fmla="*/ 2432585 w 3005979"/>
                <a:gd name="connsiteY105" fmla="*/ 828431 h 1928744"/>
                <a:gd name="connsiteX106" fmla="*/ 2569107 w 3005979"/>
                <a:gd name="connsiteY106" fmla="*/ 658213 h 1928744"/>
                <a:gd name="connsiteX107" fmla="*/ 2569107 w 3005979"/>
                <a:gd name="connsiteY107" fmla="*/ 1893887 h 1928744"/>
                <a:gd name="connsiteX108" fmla="*/ 2969379 w 3005979"/>
                <a:gd name="connsiteY108" fmla="*/ 1893887 h 1928744"/>
                <a:gd name="connsiteX109" fmla="*/ 2969379 w 3005979"/>
                <a:gd name="connsiteY109" fmla="*/ 1326302 h 1928744"/>
                <a:gd name="connsiteX110" fmla="*/ 2849705 w 3005979"/>
                <a:gd name="connsiteY110" fmla="*/ 1229284 h 1928744"/>
                <a:gd name="connsiteX111" fmla="*/ 2829371 w 3005979"/>
                <a:gd name="connsiteY111" fmla="*/ 1207789 h 1928744"/>
                <a:gd name="connsiteX112" fmla="*/ 2686459 w 3005979"/>
                <a:gd name="connsiteY112" fmla="*/ 980057 h 1928744"/>
                <a:gd name="connsiteX113" fmla="*/ 2634173 w 3005979"/>
                <a:gd name="connsiteY113" fmla="*/ 704689 h 1928744"/>
                <a:gd name="connsiteX114" fmla="*/ 2693430 w 3005979"/>
                <a:gd name="connsiteY114" fmla="*/ 413634 h 1928744"/>
                <a:gd name="connsiteX115" fmla="*/ 2699239 w 3005979"/>
                <a:gd name="connsiteY115" fmla="*/ 400854 h 1928744"/>
                <a:gd name="connsiteX116" fmla="*/ 2853771 w 3005979"/>
                <a:gd name="connsiteY116" fmla="*/ 176608 h 1928744"/>
                <a:gd name="connsiteX117" fmla="*/ 2969960 w 3005979"/>
                <a:gd name="connsiteY117" fmla="*/ 81333 h 1928744"/>
                <a:gd name="connsiteX118" fmla="*/ 2969960 w 3005979"/>
                <a:gd name="connsiteY118" fmla="*/ 34857 h 1928744"/>
                <a:gd name="connsiteX119" fmla="*/ 2560393 w 3005979"/>
                <a:gd name="connsiteY119" fmla="*/ 34857 h 1928744"/>
                <a:gd name="connsiteX120" fmla="*/ 2443041 w 3005979"/>
                <a:gd name="connsiteY120" fmla="*/ 179513 h 1928744"/>
                <a:gd name="connsiteX121" fmla="*/ 2430261 w 3005979"/>
                <a:gd name="connsiteY121" fmla="*/ 172541 h 1928744"/>
                <a:gd name="connsiteX122" fmla="*/ 2311748 w 3005979"/>
                <a:gd name="connsiteY122" fmla="*/ 110380 h 1928744"/>
                <a:gd name="connsiteX123" fmla="*/ 1950980 w 3005979"/>
                <a:gd name="connsiteY123" fmla="*/ 37181 h 1928744"/>
                <a:gd name="connsiteX124" fmla="*/ 1590793 w 3005979"/>
                <a:gd name="connsiteY124" fmla="*/ 110380 h 1928744"/>
                <a:gd name="connsiteX125" fmla="*/ 1295091 w 3005979"/>
                <a:gd name="connsiteY125" fmla="*/ 301511 h 1928744"/>
                <a:gd name="connsiteX126" fmla="*/ 1280568 w 3005979"/>
                <a:gd name="connsiteY126" fmla="*/ 314292 h 1928744"/>
                <a:gd name="connsiteX127" fmla="*/ 1269530 w 3005979"/>
                <a:gd name="connsiteY127" fmla="*/ 298607 h 1928744"/>
                <a:gd name="connsiteX128" fmla="*/ 1204464 w 3005979"/>
                <a:gd name="connsiteY128" fmla="*/ 220760 h 1928744"/>
                <a:gd name="connsiteX129" fmla="*/ 1009846 w 3005979"/>
                <a:gd name="connsiteY129" fmla="*/ 88304 h 1928744"/>
                <a:gd name="connsiteX130" fmla="*/ 771659 w 3005979"/>
                <a:gd name="connsiteY130" fmla="*/ 40085 h 1928744"/>
                <a:gd name="connsiteX131" fmla="*/ 532890 w 3005979"/>
                <a:gd name="connsiteY131" fmla="*/ 88885 h 1928744"/>
                <a:gd name="connsiteX132" fmla="*/ 337110 w 3005979"/>
                <a:gd name="connsiteY132" fmla="*/ 221341 h 1928744"/>
                <a:gd name="connsiteX133" fmla="*/ 204654 w 3005979"/>
                <a:gd name="connsiteY133" fmla="*/ 417120 h 1928744"/>
                <a:gd name="connsiteX134" fmla="*/ 155855 w 3005979"/>
                <a:gd name="connsiteY134" fmla="*/ 655889 h 1928744"/>
                <a:gd name="connsiteX135" fmla="*/ 155855 w 3005979"/>
                <a:gd name="connsiteY135" fmla="*/ 673318 h 1928744"/>
                <a:gd name="connsiteX136" fmla="*/ 0 w 3005979"/>
                <a:gd name="connsiteY136" fmla="*/ 673318 h 1928744"/>
                <a:gd name="connsiteX137" fmla="*/ 0 w 3005979"/>
                <a:gd name="connsiteY137" fmla="*/ 638461 h 1928744"/>
                <a:gd name="connsiteX138" fmla="*/ 121579 w 3005979"/>
                <a:gd name="connsiteY138" fmla="*/ 638461 h 1928744"/>
                <a:gd name="connsiteX139" fmla="*/ 172703 w 3005979"/>
                <a:gd name="connsiteY139" fmla="*/ 403177 h 1928744"/>
                <a:gd name="connsiteX140" fmla="*/ 312711 w 3005979"/>
                <a:gd name="connsiteY140" fmla="*/ 196360 h 1928744"/>
                <a:gd name="connsiteX141" fmla="*/ 518947 w 3005979"/>
                <a:gd name="connsiteY141" fmla="*/ 56352 h 1928744"/>
                <a:gd name="connsiteX142" fmla="*/ 771659 w 3005979"/>
                <a:gd name="connsiteY142" fmla="*/ 4648 h 1928744"/>
                <a:gd name="connsiteX143" fmla="*/ 1023789 w 3005979"/>
                <a:gd name="connsiteY143" fmla="*/ 56352 h 1928744"/>
                <a:gd name="connsiteX144" fmla="*/ 1228864 w 3005979"/>
                <a:gd name="connsiteY144" fmla="*/ 196360 h 1928744"/>
                <a:gd name="connsiteX145" fmla="*/ 1286378 w 3005979"/>
                <a:gd name="connsiteY145" fmla="*/ 263169 h 1928744"/>
                <a:gd name="connsiteX146" fmla="*/ 1576851 w 3005979"/>
                <a:gd name="connsiteY146" fmla="*/ 79009 h 1928744"/>
                <a:gd name="connsiteX147" fmla="*/ 1950980 w 3005979"/>
                <a:gd name="connsiteY147" fmla="*/ 2905 h 1928744"/>
                <a:gd name="connsiteX148" fmla="*/ 2325691 w 3005979"/>
                <a:gd name="connsiteY148" fmla="*/ 79009 h 1928744"/>
                <a:gd name="connsiteX149" fmla="*/ 2434327 w 3005979"/>
                <a:gd name="connsiteY149" fmla="*/ 135361 h 1928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005979" h="1928744">
                  <a:moveTo>
                    <a:pt x="1053999" y="1317588"/>
                  </a:moveTo>
                  <a:cubicBezTo>
                    <a:pt x="1006361" y="1363482"/>
                    <a:pt x="952914" y="1411120"/>
                    <a:pt x="894819" y="1459339"/>
                  </a:cubicBezTo>
                  <a:lnTo>
                    <a:pt x="1128941" y="1459339"/>
                  </a:lnTo>
                  <a:cubicBezTo>
                    <a:pt x="1101055" y="1408796"/>
                    <a:pt x="1073170" y="1357092"/>
                    <a:pt x="1053999" y="1317588"/>
                  </a:cubicBezTo>
                  <a:close/>
                  <a:moveTo>
                    <a:pt x="1065037" y="1258331"/>
                  </a:moveTo>
                  <a:lnTo>
                    <a:pt x="1075494" y="1280988"/>
                  </a:lnTo>
                  <a:cubicBezTo>
                    <a:pt x="1095827" y="1326302"/>
                    <a:pt x="1137074" y="1401244"/>
                    <a:pt x="1174255" y="1468053"/>
                  </a:cubicBezTo>
                  <a:lnTo>
                    <a:pt x="1188197" y="1494196"/>
                  </a:lnTo>
                  <a:lnTo>
                    <a:pt x="796639" y="1494196"/>
                  </a:lnTo>
                  <a:lnTo>
                    <a:pt x="834982" y="1463405"/>
                  </a:lnTo>
                  <a:cubicBezTo>
                    <a:pt x="914572" y="1399501"/>
                    <a:pt x="986028" y="1336178"/>
                    <a:pt x="1047027" y="1275760"/>
                  </a:cubicBezTo>
                  <a:close/>
                  <a:moveTo>
                    <a:pt x="2544707" y="0"/>
                  </a:moveTo>
                  <a:lnTo>
                    <a:pt x="3005398" y="0"/>
                  </a:lnTo>
                  <a:lnTo>
                    <a:pt x="3005398" y="99923"/>
                  </a:lnTo>
                  <a:lnTo>
                    <a:pt x="2997265" y="105151"/>
                  </a:lnTo>
                  <a:cubicBezTo>
                    <a:pt x="2954275" y="132456"/>
                    <a:pt x="2914771" y="164408"/>
                    <a:pt x="2879333" y="200427"/>
                  </a:cubicBezTo>
                  <a:cubicBezTo>
                    <a:pt x="2817752" y="262007"/>
                    <a:pt x="2768372" y="334044"/>
                    <a:pt x="2731772" y="415377"/>
                  </a:cubicBezTo>
                  <a:lnTo>
                    <a:pt x="2731191" y="417120"/>
                  </a:lnTo>
                  <a:cubicBezTo>
                    <a:pt x="2730029" y="419444"/>
                    <a:pt x="2728287" y="422348"/>
                    <a:pt x="2727125" y="425834"/>
                  </a:cubicBezTo>
                  <a:lnTo>
                    <a:pt x="2726543" y="426996"/>
                  </a:lnTo>
                  <a:cubicBezTo>
                    <a:pt x="2689363" y="512976"/>
                    <a:pt x="2670192" y="606509"/>
                    <a:pt x="2670192" y="704689"/>
                  </a:cubicBezTo>
                  <a:cubicBezTo>
                    <a:pt x="2670192" y="797059"/>
                    <a:pt x="2687039" y="885363"/>
                    <a:pt x="2720153" y="967277"/>
                  </a:cubicBezTo>
                  <a:cubicBezTo>
                    <a:pt x="2753267" y="1049771"/>
                    <a:pt x="2799161" y="1122970"/>
                    <a:pt x="2856675" y="1184551"/>
                  </a:cubicBezTo>
                  <a:lnTo>
                    <a:pt x="2857257" y="1185132"/>
                  </a:lnTo>
                  <a:cubicBezTo>
                    <a:pt x="2863066" y="1192103"/>
                    <a:pt x="2869457" y="1198493"/>
                    <a:pt x="2875847" y="1204303"/>
                  </a:cubicBezTo>
                  <a:cubicBezTo>
                    <a:pt x="2911285" y="1239741"/>
                    <a:pt x="2952531" y="1272855"/>
                    <a:pt x="2997845" y="1302483"/>
                  </a:cubicBezTo>
                  <a:lnTo>
                    <a:pt x="3005979" y="1307711"/>
                  </a:lnTo>
                  <a:lnTo>
                    <a:pt x="3005979" y="1928744"/>
                  </a:lnTo>
                  <a:lnTo>
                    <a:pt x="3005398" y="1928744"/>
                  </a:lnTo>
                  <a:lnTo>
                    <a:pt x="2535413" y="1928744"/>
                  </a:lnTo>
                  <a:lnTo>
                    <a:pt x="2535413" y="756974"/>
                  </a:lnTo>
                  <a:lnTo>
                    <a:pt x="2426775" y="891173"/>
                  </a:lnTo>
                  <a:lnTo>
                    <a:pt x="2062522" y="593147"/>
                  </a:lnTo>
                  <a:lnTo>
                    <a:pt x="2136302" y="503100"/>
                  </a:lnTo>
                  <a:cubicBezTo>
                    <a:pt x="2067750" y="482186"/>
                    <a:pt x="1995132" y="472310"/>
                    <a:pt x="1952723" y="472310"/>
                  </a:cubicBezTo>
                  <a:cubicBezTo>
                    <a:pt x="1885333" y="472310"/>
                    <a:pt x="1820848" y="485091"/>
                    <a:pt x="1761011" y="510652"/>
                  </a:cubicBezTo>
                  <a:cubicBezTo>
                    <a:pt x="1701173" y="536795"/>
                    <a:pt x="1648307" y="572233"/>
                    <a:pt x="1604155" y="616385"/>
                  </a:cubicBezTo>
                  <a:cubicBezTo>
                    <a:pt x="1560003" y="660537"/>
                    <a:pt x="1524566" y="713403"/>
                    <a:pt x="1498423" y="773240"/>
                  </a:cubicBezTo>
                  <a:cubicBezTo>
                    <a:pt x="1472861" y="833078"/>
                    <a:pt x="1460080" y="897563"/>
                    <a:pt x="1460080" y="964372"/>
                  </a:cubicBezTo>
                  <a:cubicBezTo>
                    <a:pt x="1460080" y="1031181"/>
                    <a:pt x="1472861" y="1095666"/>
                    <a:pt x="1498423" y="1155503"/>
                  </a:cubicBezTo>
                  <a:cubicBezTo>
                    <a:pt x="1524566" y="1215922"/>
                    <a:pt x="1558841" y="1267045"/>
                    <a:pt x="1604155" y="1312359"/>
                  </a:cubicBezTo>
                  <a:cubicBezTo>
                    <a:pt x="1648888" y="1357092"/>
                    <a:pt x="1701754" y="1393111"/>
                    <a:pt x="1761011" y="1418091"/>
                  </a:cubicBezTo>
                  <a:cubicBezTo>
                    <a:pt x="1819686" y="1443653"/>
                    <a:pt x="1884171" y="1456434"/>
                    <a:pt x="1952723" y="1456434"/>
                  </a:cubicBezTo>
                  <a:cubicBezTo>
                    <a:pt x="2020693" y="1456434"/>
                    <a:pt x="2085179" y="1443653"/>
                    <a:pt x="2143854" y="1418091"/>
                  </a:cubicBezTo>
                  <a:cubicBezTo>
                    <a:pt x="2202530" y="1393111"/>
                    <a:pt x="2255396" y="1357673"/>
                    <a:pt x="2300710" y="1312359"/>
                  </a:cubicBezTo>
                  <a:cubicBezTo>
                    <a:pt x="2346024" y="1267045"/>
                    <a:pt x="2381462" y="1214179"/>
                    <a:pt x="2406442" y="1156085"/>
                  </a:cubicBezTo>
                  <a:cubicBezTo>
                    <a:pt x="2432004" y="1097409"/>
                    <a:pt x="2444785" y="1032924"/>
                    <a:pt x="2444785" y="964953"/>
                  </a:cubicBezTo>
                  <a:cubicBezTo>
                    <a:pt x="2444785" y="943458"/>
                    <a:pt x="2443623" y="921963"/>
                    <a:pt x="2440718" y="898144"/>
                  </a:cubicBezTo>
                  <a:lnTo>
                    <a:pt x="2439556" y="890011"/>
                  </a:lnTo>
                  <a:lnTo>
                    <a:pt x="2445946" y="883620"/>
                  </a:lnTo>
                  <a:lnTo>
                    <a:pt x="2525536" y="784279"/>
                  </a:lnTo>
                  <a:lnTo>
                    <a:pt x="2525536" y="1735870"/>
                  </a:lnTo>
                  <a:lnTo>
                    <a:pt x="2518565" y="1741098"/>
                  </a:lnTo>
                  <a:cubicBezTo>
                    <a:pt x="2459889" y="1783507"/>
                    <a:pt x="2395404" y="1820107"/>
                    <a:pt x="2326272" y="1850897"/>
                  </a:cubicBezTo>
                  <a:cubicBezTo>
                    <a:pt x="2209501" y="1900859"/>
                    <a:pt x="2083436" y="1926420"/>
                    <a:pt x="1951561" y="1926420"/>
                  </a:cubicBezTo>
                  <a:cubicBezTo>
                    <a:pt x="1917866" y="1926420"/>
                    <a:pt x="1884753" y="1924677"/>
                    <a:pt x="1851638" y="1921773"/>
                  </a:cubicBezTo>
                  <a:lnTo>
                    <a:pt x="121579" y="1921773"/>
                  </a:lnTo>
                  <a:lnTo>
                    <a:pt x="121579" y="1433196"/>
                  </a:lnTo>
                  <a:lnTo>
                    <a:pt x="129713" y="1427968"/>
                  </a:lnTo>
                  <a:cubicBezTo>
                    <a:pt x="252292" y="1353607"/>
                    <a:pt x="366158" y="1276922"/>
                    <a:pt x="468404" y="1199655"/>
                  </a:cubicBezTo>
                  <a:cubicBezTo>
                    <a:pt x="568327" y="1123552"/>
                    <a:pt x="656050" y="1049190"/>
                    <a:pt x="728088" y="978315"/>
                  </a:cubicBezTo>
                  <a:cubicBezTo>
                    <a:pt x="799544" y="907439"/>
                    <a:pt x="854734" y="842954"/>
                    <a:pt x="893076" y="786021"/>
                  </a:cubicBezTo>
                  <a:cubicBezTo>
                    <a:pt x="930257" y="730832"/>
                    <a:pt x="948847" y="686680"/>
                    <a:pt x="948847" y="654147"/>
                  </a:cubicBezTo>
                  <a:cubicBezTo>
                    <a:pt x="948847" y="603604"/>
                    <a:pt x="932000" y="561776"/>
                    <a:pt x="897724" y="526919"/>
                  </a:cubicBezTo>
                  <a:cubicBezTo>
                    <a:pt x="862867" y="492062"/>
                    <a:pt x="821620" y="475215"/>
                    <a:pt x="771078" y="475215"/>
                  </a:cubicBezTo>
                  <a:cubicBezTo>
                    <a:pt x="720535" y="475215"/>
                    <a:pt x="679288" y="492062"/>
                    <a:pt x="643851" y="527500"/>
                  </a:cubicBezTo>
                  <a:cubicBezTo>
                    <a:pt x="609575" y="562938"/>
                    <a:pt x="592727" y="604766"/>
                    <a:pt x="592727" y="656470"/>
                  </a:cubicBezTo>
                  <a:lnTo>
                    <a:pt x="592727" y="673899"/>
                  </a:lnTo>
                  <a:lnTo>
                    <a:pt x="378938" y="673899"/>
                  </a:lnTo>
                  <a:cubicBezTo>
                    <a:pt x="369063" y="673899"/>
                    <a:pt x="361510" y="666346"/>
                    <a:pt x="361510" y="656470"/>
                  </a:cubicBezTo>
                  <a:cubicBezTo>
                    <a:pt x="361510" y="646594"/>
                    <a:pt x="369063" y="639042"/>
                    <a:pt x="378938" y="639042"/>
                  </a:cubicBezTo>
                  <a:lnTo>
                    <a:pt x="558451" y="639042"/>
                  </a:lnTo>
                  <a:cubicBezTo>
                    <a:pt x="561937" y="586757"/>
                    <a:pt x="582270" y="540862"/>
                    <a:pt x="618870" y="503100"/>
                  </a:cubicBezTo>
                  <a:cubicBezTo>
                    <a:pt x="660698" y="461272"/>
                    <a:pt x="711821" y="440358"/>
                    <a:pt x="771078" y="440358"/>
                  </a:cubicBezTo>
                  <a:cubicBezTo>
                    <a:pt x="830334" y="440358"/>
                    <a:pt x="881458" y="461272"/>
                    <a:pt x="922124" y="502519"/>
                  </a:cubicBezTo>
                  <a:cubicBezTo>
                    <a:pt x="962790" y="543767"/>
                    <a:pt x="983704" y="594890"/>
                    <a:pt x="983704" y="654147"/>
                  </a:cubicBezTo>
                  <a:cubicBezTo>
                    <a:pt x="983704" y="693651"/>
                    <a:pt x="962790" y="744774"/>
                    <a:pt x="921543" y="805193"/>
                  </a:cubicBezTo>
                  <a:cubicBezTo>
                    <a:pt x="881458" y="864449"/>
                    <a:pt x="826267" y="928934"/>
                    <a:pt x="751907" y="1002715"/>
                  </a:cubicBezTo>
                  <a:cubicBezTo>
                    <a:pt x="678707" y="1074752"/>
                    <a:pt x="589822" y="1150275"/>
                    <a:pt x="488738" y="1227541"/>
                  </a:cubicBezTo>
                  <a:cubicBezTo>
                    <a:pt x="387653" y="1303645"/>
                    <a:pt x="275530" y="1379749"/>
                    <a:pt x="155274" y="1452948"/>
                  </a:cubicBezTo>
                  <a:lnTo>
                    <a:pt x="155274" y="1886916"/>
                  </a:lnTo>
                  <a:lnTo>
                    <a:pt x="1852219" y="1886916"/>
                  </a:lnTo>
                  <a:lnTo>
                    <a:pt x="1852800" y="1886916"/>
                  </a:lnTo>
                  <a:cubicBezTo>
                    <a:pt x="1884753" y="1890401"/>
                    <a:pt x="1917285" y="1891563"/>
                    <a:pt x="1949819" y="1891563"/>
                  </a:cubicBezTo>
                  <a:cubicBezTo>
                    <a:pt x="2077046" y="1891563"/>
                    <a:pt x="2198464" y="1867164"/>
                    <a:pt x="2310586" y="1818945"/>
                  </a:cubicBezTo>
                  <a:cubicBezTo>
                    <a:pt x="2374490" y="1790479"/>
                    <a:pt x="2434909" y="1756784"/>
                    <a:pt x="2489517" y="1717860"/>
                  </a:cubicBezTo>
                  <a:lnTo>
                    <a:pt x="2489517" y="882458"/>
                  </a:lnTo>
                  <a:lnTo>
                    <a:pt x="2474413" y="901049"/>
                  </a:lnTo>
                  <a:cubicBezTo>
                    <a:pt x="2476737" y="923125"/>
                    <a:pt x="2477899" y="944039"/>
                    <a:pt x="2477899" y="964372"/>
                  </a:cubicBezTo>
                  <a:cubicBezTo>
                    <a:pt x="2477899" y="1036990"/>
                    <a:pt x="2463956" y="1106123"/>
                    <a:pt x="2436651" y="1169446"/>
                  </a:cubicBezTo>
                  <a:cubicBezTo>
                    <a:pt x="2409928" y="1232188"/>
                    <a:pt x="2372167" y="1288541"/>
                    <a:pt x="2323367" y="1336759"/>
                  </a:cubicBezTo>
                  <a:cubicBezTo>
                    <a:pt x="2274567" y="1385558"/>
                    <a:pt x="2218215" y="1423320"/>
                    <a:pt x="2156054" y="1450044"/>
                  </a:cubicBezTo>
                  <a:cubicBezTo>
                    <a:pt x="2093312" y="1477348"/>
                    <a:pt x="2024180" y="1491291"/>
                    <a:pt x="1951561" y="1491291"/>
                  </a:cubicBezTo>
                  <a:cubicBezTo>
                    <a:pt x="1878362" y="1491291"/>
                    <a:pt x="1809229" y="1477348"/>
                    <a:pt x="1746487" y="1450044"/>
                  </a:cubicBezTo>
                  <a:cubicBezTo>
                    <a:pt x="1683744" y="1423320"/>
                    <a:pt x="1627393" y="1384978"/>
                    <a:pt x="1579174" y="1336759"/>
                  </a:cubicBezTo>
                  <a:cubicBezTo>
                    <a:pt x="1530956" y="1288541"/>
                    <a:pt x="1493775" y="1233932"/>
                    <a:pt x="1465890" y="1169446"/>
                  </a:cubicBezTo>
                  <a:cubicBezTo>
                    <a:pt x="1438586" y="1104961"/>
                    <a:pt x="1424642" y="1036410"/>
                    <a:pt x="1424642" y="964953"/>
                  </a:cubicBezTo>
                  <a:cubicBezTo>
                    <a:pt x="1424642" y="892915"/>
                    <a:pt x="1438586" y="823783"/>
                    <a:pt x="1465890" y="759879"/>
                  </a:cubicBezTo>
                  <a:cubicBezTo>
                    <a:pt x="1493775" y="695975"/>
                    <a:pt x="1532118" y="639623"/>
                    <a:pt x="1579174" y="592566"/>
                  </a:cubicBezTo>
                  <a:cubicBezTo>
                    <a:pt x="1626231" y="545509"/>
                    <a:pt x="1682583" y="507167"/>
                    <a:pt x="1746487" y="479281"/>
                  </a:cubicBezTo>
                  <a:cubicBezTo>
                    <a:pt x="1810972" y="451977"/>
                    <a:pt x="1880105" y="438034"/>
                    <a:pt x="1951561" y="438034"/>
                  </a:cubicBezTo>
                  <a:cubicBezTo>
                    <a:pt x="2001522" y="438034"/>
                    <a:pt x="2091569" y="450815"/>
                    <a:pt x="2170578" y="478701"/>
                  </a:cubicBezTo>
                  <a:lnTo>
                    <a:pt x="2193816" y="486834"/>
                  </a:lnTo>
                  <a:lnTo>
                    <a:pt x="2110740" y="589081"/>
                  </a:lnTo>
                  <a:lnTo>
                    <a:pt x="2420966" y="842954"/>
                  </a:lnTo>
                  <a:lnTo>
                    <a:pt x="2432585" y="828431"/>
                  </a:lnTo>
                  <a:lnTo>
                    <a:pt x="2569107" y="658213"/>
                  </a:lnTo>
                  <a:lnTo>
                    <a:pt x="2569107" y="1893887"/>
                  </a:lnTo>
                  <a:lnTo>
                    <a:pt x="2969379" y="1893887"/>
                  </a:lnTo>
                  <a:lnTo>
                    <a:pt x="2969379" y="1326302"/>
                  </a:lnTo>
                  <a:cubicBezTo>
                    <a:pt x="2925227" y="1296674"/>
                    <a:pt x="2884561" y="1264141"/>
                    <a:pt x="2849705" y="1229284"/>
                  </a:cubicBezTo>
                  <a:cubicBezTo>
                    <a:pt x="2843314" y="1222893"/>
                    <a:pt x="2836342" y="1215922"/>
                    <a:pt x="2829371" y="1207789"/>
                  </a:cubicBezTo>
                  <a:cubicBezTo>
                    <a:pt x="2768953" y="1143304"/>
                    <a:pt x="2720734" y="1066619"/>
                    <a:pt x="2686459" y="980057"/>
                  </a:cubicBezTo>
                  <a:cubicBezTo>
                    <a:pt x="2651602" y="894077"/>
                    <a:pt x="2634173" y="801707"/>
                    <a:pt x="2634173" y="704689"/>
                  </a:cubicBezTo>
                  <a:cubicBezTo>
                    <a:pt x="2634173" y="601861"/>
                    <a:pt x="2653925" y="503681"/>
                    <a:pt x="2693430" y="413634"/>
                  </a:cubicBezTo>
                  <a:cubicBezTo>
                    <a:pt x="2695173" y="408406"/>
                    <a:pt x="2696915" y="404339"/>
                    <a:pt x="2699239" y="400854"/>
                  </a:cubicBezTo>
                  <a:cubicBezTo>
                    <a:pt x="2737581" y="316035"/>
                    <a:pt x="2789286" y="240512"/>
                    <a:pt x="2853771" y="176608"/>
                  </a:cubicBezTo>
                  <a:cubicBezTo>
                    <a:pt x="2888627" y="141170"/>
                    <a:pt x="2927551" y="109218"/>
                    <a:pt x="2969960" y="81333"/>
                  </a:cubicBezTo>
                  <a:lnTo>
                    <a:pt x="2969960" y="34857"/>
                  </a:lnTo>
                  <a:lnTo>
                    <a:pt x="2560393" y="34857"/>
                  </a:lnTo>
                  <a:lnTo>
                    <a:pt x="2443041" y="179513"/>
                  </a:lnTo>
                  <a:lnTo>
                    <a:pt x="2430261" y="172541"/>
                  </a:lnTo>
                  <a:cubicBezTo>
                    <a:pt x="2401795" y="156856"/>
                    <a:pt x="2334405" y="120256"/>
                    <a:pt x="2311748" y="110380"/>
                  </a:cubicBezTo>
                  <a:cubicBezTo>
                    <a:pt x="2197882" y="60999"/>
                    <a:pt x="2079950" y="37181"/>
                    <a:pt x="1950980" y="37181"/>
                  </a:cubicBezTo>
                  <a:cubicBezTo>
                    <a:pt x="1820267" y="37181"/>
                    <a:pt x="1699430" y="61581"/>
                    <a:pt x="1590793" y="110380"/>
                  </a:cubicBezTo>
                  <a:cubicBezTo>
                    <a:pt x="1449623" y="173703"/>
                    <a:pt x="1365386" y="239931"/>
                    <a:pt x="1295091" y="301511"/>
                  </a:cubicBezTo>
                  <a:lnTo>
                    <a:pt x="1280568" y="314292"/>
                  </a:lnTo>
                  <a:lnTo>
                    <a:pt x="1269530" y="298607"/>
                  </a:lnTo>
                  <a:cubicBezTo>
                    <a:pt x="1249778" y="270722"/>
                    <a:pt x="1227702" y="244579"/>
                    <a:pt x="1204464" y="220760"/>
                  </a:cubicBezTo>
                  <a:cubicBezTo>
                    <a:pt x="1147531" y="164408"/>
                    <a:pt x="1084208" y="121418"/>
                    <a:pt x="1009846" y="88304"/>
                  </a:cubicBezTo>
                  <a:cubicBezTo>
                    <a:pt x="937228" y="56352"/>
                    <a:pt x="857638" y="40085"/>
                    <a:pt x="771659" y="40085"/>
                  </a:cubicBezTo>
                  <a:cubicBezTo>
                    <a:pt x="685098" y="40085"/>
                    <a:pt x="606670" y="55771"/>
                    <a:pt x="532890" y="88885"/>
                  </a:cubicBezTo>
                  <a:cubicBezTo>
                    <a:pt x="458528" y="121418"/>
                    <a:pt x="392301" y="166151"/>
                    <a:pt x="337110" y="221341"/>
                  </a:cubicBezTo>
                  <a:cubicBezTo>
                    <a:pt x="281339" y="277112"/>
                    <a:pt x="236607" y="343340"/>
                    <a:pt x="204654" y="417120"/>
                  </a:cubicBezTo>
                  <a:cubicBezTo>
                    <a:pt x="172121" y="490900"/>
                    <a:pt x="155855" y="569328"/>
                    <a:pt x="155855" y="655889"/>
                  </a:cubicBezTo>
                  <a:lnTo>
                    <a:pt x="155855" y="673318"/>
                  </a:lnTo>
                  <a:lnTo>
                    <a:pt x="0" y="673318"/>
                  </a:lnTo>
                  <a:lnTo>
                    <a:pt x="0" y="638461"/>
                  </a:lnTo>
                  <a:lnTo>
                    <a:pt x="121579" y="638461"/>
                  </a:lnTo>
                  <a:cubicBezTo>
                    <a:pt x="123322" y="553642"/>
                    <a:pt x="140170" y="476377"/>
                    <a:pt x="172703" y="403177"/>
                  </a:cubicBezTo>
                  <a:cubicBezTo>
                    <a:pt x="206978" y="325331"/>
                    <a:pt x="254035" y="255617"/>
                    <a:pt x="312711" y="196360"/>
                  </a:cubicBezTo>
                  <a:cubicBezTo>
                    <a:pt x="371386" y="137684"/>
                    <a:pt x="440519" y="90628"/>
                    <a:pt x="518947" y="56352"/>
                  </a:cubicBezTo>
                  <a:cubicBezTo>
                    <a:pt x="596212" y="22076"/>
                    <a:pt x="681031" y="4648"/>
                    <a:pt x="771659" y="4648"/>
                  </a:cubicBezTo>
                  <a:cubicBezTo>
                    <a:pt x="862287" y="4648"/>
                    <a:pt x="947104" y="22076"/>
                    <a:pt x="1023789" y="56352"/>
                  </a:cubicBezTo>
                  <a:cubicBezTo>
                    <a:pt x="1101055" y="90628"/>
                    <a:pt x="1169607" y="137684"/>
                    <a:pt x="1228864" y="196360"/>
                  </a:cubicBezTo>
                  <a:cubicBezTo>
                    <a:pt x="1249196" y="217274"/>
                    <a:pt x="1268949" y="239931"/>
                    <a:pt x="1286378" y="263169"/>
                  </a:cubicBezTo>
                  <a:cubicBezTo>
                    <a:pt x="1356091" y="203332"/>
                    <a:pt x="1440909" y="139428"/>
                    <a:pt x="1576851" y="79009"/>
                  </a:cubicBezTo>
                  <a:cubicBezTo>
                    <a:pt x="1689554" y="28466"/>
                    <a:pt x="1815620" y="2905"/>
                    <a:pt x="1950980" y="2905"/>
                  </a:cubicBezTo>
                  <a:cubicBezTo>
                    <a:pt x="2082855" y="2905"/>
                    <a:pt x="2208920" y="28466"/>
                    <a:pt x="2325691" y="79009"/>
                  </a:cubicBezTo>
                  <a:cubicBezTo>
                    <a:pt x="2345443" y="87723"/>
                    <a:pt x="2390176" y="111542"/>
                    <a:pt x="2434327" y="135361"/>
                  </a:cubicBezTo>
                  <a:close/>
                </a:path>
              </a:pathLst>
            </a:custGeom>
            <a:solidFill>
              <a:schemeClr val="bg1"/>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F850D35-B285-4CDF-B7BF-E616C7CB7140}"/>
                </a:ext>
              </a:extLst>
            </p:cNvPr>
            <p:cNvSpPr/>
            <p:nvPr/>
          </p:nvSpPr>
          <p:spPr>
            <a:xfrm>
              <a:off x="1501254" y="2136108"/>
              <a:ext cx="3584422" cy="58554"/>
            </a:xfrm>
            <a:custGeom>
              <a:avLst/>
              <a:gdLst>
                <a:gd name="connsiteX0" fmla="*/ 17429 w 2020599"/>
                <a:gd name="connsiteY0" fmla="*/ 0 h 34857"/>
                <a:gd name="connsiteX1" fmla="*/ 2020599 w 2020599"/>
                <a:gd name="connsiteY1" fmla="*/ 0 h 34857"/>
                <a:gd name="connsiteX2" fmla="*/ 2020599 w 2020599"/>
                <a:gd name="connsiteY2" fmla="*/ 34857 h 34857"/>
                <a:gd name="connsiteX3" fmla="*/ 17429 w 2020599"/>
                <a:gd name="connsiteY3" fmla="*/ 34857 h 34857"/>
                <a:gd name="connsiteX4" fmla="*/ 0 w 2020599"/>
                <a:gd name="connsiteY4" fmla="*/ 17428 h 34857"/>
                <a:gd name="connsiteX5" fmla="*/ 17429 w 2020599"/>
                <a:gd name="connsiteY5" fmla="*/ 0 h 34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0599" h="34857">
                  <a:moveTo>
                    <a:pt x="17429" y="0"/>
                  </a:moveTo>
                  <a:lnTo>
                    <a:pt x="2020599" y="0"/>
                  </a:lnTo>
                  <a:lnTo>
                    <a:pt x="2020599" y="34857"/>
                  </a:lnTo>
                  <a:lnTo>
                    <a:pt x="17429" y="34857"/>
                  </a:lnTo>
                  <a:cubicBezTo>
                    <a:pt x="7552" y="34857"/>
                    <a:pt x="0" y="27305"/>
                    <a:pt x="0" y="17428"/>
                  </a:cubicBezTo>
                  <a:cubicBezTo>
                    <a:pt x="0" y="7552"/>
                    <a:pt x="7552" y="0"/>
                    <a:pt x="17429" y="0"/>
                  </a:cubicBezTo>
                  <a:close/>
                </a:path>
              </a:pathLst>
            </a:custGeom>
            <a:gradFill flip="none" rotWithShape="1">
              <a:gsLst>
                <a:gs pos="0">
                  <a:schemeClr val="bg1">
                    <a:lumMod val="75000"/>
                    <a:alpha val="0"/>
                  </a:schemeClr>
                </a:gs>
                <a:gs pos="23000">
                  <a:schemeClr val="bg1">
                    <a:alpha val="54000"/>
                  </a:schemeClr>
                </a:gs>
                <a:gs pos="67000">
                  <a:schemeClr val="bg1"/>
                </a:gs>
              </a:gsLst>
              <a:lin ang="0" scaled="1"/>
              <a:tileRect/>
            </a:gradFill>
            <a:ln w="9525" cap="flat">
              <a:noFill/>
              <a:prstDash val="solid"/>
              <a:miter/>
            </a:ln>
          </p:spPr>
          <p:txBody>
            <a:bodyPr rtlCol="0" anchor="ctr"/>
            <a:lstStyle/>
            <a:p>
              <a:endParaRPr lang="en-US" dirty="0"/>
            </a:p>
          </p:txBody>
        </p:sp>
        <p:grpSp>
          <p:nvGrpSpPr>
            <p:cNvPr id="19" name="Group 18">
              <a:extLst>
                <a:ext uri="{FF2B5EF4-FFF2-40B4-BE49-F238E27FC236}">
                  <a16:creationId xmlns:a16="http://schemas.microsoft.com/office/drawing/2014/main" id="{647A2503-95AA-40B8-B815-F4ABA4B0823F}"/>
                </a:ext>
              </a:extLst>
            </p:cNvPr>
            <p:cNvGrpSpPr/>
            <p:nvPr/>
          </p:nvGrpSpPr>
          <p:grpSpPr>
            <a:xfrm rot="20085461">
              <a:off x="873463" y="1540457"/>
              <a:ext cx="1224531" cy="1224531"/>
              <a:chOff x="3670934" y="2441248"/>
              <a:chExt cx="590107" cy="590107"/>
            </a:xfrm>
          </p:grpSpPr>
          <p:sp>
            <p:nvSpPr>
              <p:cNvPr id="20" name="Star: 4 Points 19">
                <a:extLst>
                  <a:ext uri="{FF2B5EF4-FFF2-40B4-BE49-F238E27FC236}">
                    <a16:creationId xmlns:a16="http://schemas.microsoft.com/office/drawing/2014/main" id="{F9ACE60C-2E28-4B4D-BFAE-E26DB67F753C}"/>
                  </a:ext>
                </a:extLst>
              </p:cNvPr>
              <p:cNvSpPr/>
              <p:nvPr/>
            </p:nvSpPr>
            <p:spPr>
              <a:xfrm>
                <a:off x="3670934" y="244124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tar: 4 Points 20">
                <a:extLst>
                  <a:ext uri="{FF2B5EF4-FFF2-40B4-BE49-F238E27FC236}">
                    <a16:creationId xmlns:a16="http://schemas.microsoft.com/office/drawing/2014/main" id="{4C327E0F-29F0-4DEB-8FE0-BB07E119F107}"/>
                  </a:ext>
                </a:extLst>
              </p:cNvPr>
              <p:cNvSpPr/>
              <p:nvPr/>
            </p:nvSpPr>
            <p:spPr>
              <a:xfrm rot="2700000">
                <a:off x="3751402" y="253013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65114FCA-8271-4ADD-80EA-8B6B8377D3E9}"/>
                </a:ext>
              </a:extLst>
            </p:cNvPr>
            <p:cNvGrpSpPr/>
            <p:nvPr/>
          </p:nvGrpSpPr>
          <p:grpSpPr>
            <a:xfrm rot="20085461">
              <a:off x="8282170" y="4213211"/>
              <a:ext cx="867024" cy="867023"/>
              <a:chOff x="4075401" y="2631558"/>
              <a:chExt cx="590107" cy="590107"/>
            </a:xfrm>
          </p:grpSpPr>
          <p:sp>
            <p:nvSpPr>
              <p:cNvPr id="23" name="Star: 4 Points 22">
                <a:extLst>
                  <a:ext uri="{FF2B5EF4-FFF2-40B4-BE49-F238E27FC236}">
                    <a16:creationId xmlns:a16="http://schemas.microsoft.com/office/drawing/2014/main" id="{ED72B6AD-8BA8-446D-8C81-C99705809AA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tar: 4 Points 23">
                <a:extLst>
                  <a:ext uri="{FF2B5EF4-FFF2-40B4-BE49-F238E27FC236}">
                    <a16:creationId xmlns:a16="http://schemas.microsoft.com/office/drawing/2014/main" id="{383659A5-499F-448E-9575-337361EA3EA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310BED1C-D244-485C-B7CA-90389ECA1BE3}"/>
                </a:ext>
              </a:extLst>
            </p:cNvPr>
            <p:cNvGrpSpPr/>
            <p:nvPr/>
          </p:nvGrpSpPr>
          <p:grpSpPr>
            <a:xfrm rot="21267174">
              <a:off x="8929773" y="4224398"/>
              <a:ext cx="867024" cy="867023"/>
              <a:chOff x="4075401" y="2631558"/>
              <a:chExt cx="590107" cy="590107"/>
            </a:xfrm>
          </p:grpSpPr>
          <p:sp>
            <p:nvSpPr>
              <p:cNvPr id="26" name="Star: 4 Points 25">
                <a:extLst>
                  <a:ext uri="{FF2B5EF4-FFF2-40B4-BE49-F238E27FC236}">
                    <a16:creationId xmlns:a16="http://schemas.microsoft.com/office/drawing/2014/main" id="{DF62FAD2-34CF-420B-8034-FAB0C54AB8F7}"/>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tar: 4 Points 26">
                <a:extLst>
                  <a:ext uri="{FF2B5EF4-FFF2-40B4-BE49-F238E27FC236}">
                    <a16:creationId xmlns:a16="http://schemas.microsoft.com/office/drawing/2014/main" id="{BEC85736-3345-42A3-ACA4-980DD5F2DA6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59098F27-0B20-4331-88DA-54E7FD64EDB4}"/>
                </a:ext>
              </a:extLst>
            </p:cNvPr>
            <p:cNvGrpSpPr/>
            <p:nvPr/>
          </p:nvGrpSpPr>
          <p:grpSpPr>
            <a:xfrm rot="2316954">
              <a:off x="7475010" y="3916557"/>
              <a:ext cx="620491" cy="620491"/>
              <a:chOff x="9236131" y="1730779"/>
              <a:chExt cx="590107" cy="590107"/>
            </a:xfrm>
          </p:grpSpPr>
          <p:sp>
            <p:nvSpPr>
              <p:cNvPr id="29" name="Star: 4 Points 28">
                <a:extLst>
                  <a:ext uri="{FF2B5EF4-FFF2-40B4-BE49-F238E27FC236}">
                    <a16:creationId xmlns:a16="http://schemas.microsoft.com/office/drawing/2014/main" id="{EA34349C-2C58-4F7C-9A18-6AB03F962FB9}"/>
                  </a:ext>
                </a:extLst>
              </p:cNvPr>
              <p:cNvSpPr/>
              <p:nvPr/>
            </p:nvSpPr>
            <p:spPr>
              <a:xfrm>
                <a:off x="9236131" y="1730779"/>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tar: 4 Points 29">
                <a:extLst>
                  <a:ext uri="{FF2B5EF4-FFF2-40B4-BE49-F238E27FC236}">
                    <a16:creationId xmlns:a16="http://schemas.microsoft.com/office/drawing/2014/main" id="{12F6D01B-88E5-444E-9094-87E47A471DF9}"/>
                  </a:ext>
                </a:extLst>
              </p:cNvPr>
              <p:cNvSpPr/>
              <p:nvPr/>
            </p:nvSpPr>
            <p:spPr>
              <a:xfrm rot="2700000">
                <a:off x="9316594" y="1819664"/>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06CB807B-6480-40FB-A876-39188DA84051}"/>
                </a:ext>
              </a:extLst>
            </p:cNvPr>
            <p:cNvGrpSpPr/>
            <p:nvPr/>
          </p:nvGrpSpPr>
          <p:grpSpPr>
            <a:xfrm rot="3219636">
              <a:off x="8154090" y="4761613"/>
              <a:ext cx="469955" cy="469955"/>
              <a:chOff x="4075401" y="2631558"/>
              <a:chExt cx="590107" cy="590107"/>
            </a:xfrm>
          </p:grpSpPr>
          <p:sp>
            <p:nvSpPr>
              <p:cNvPr id="32" name="Star: 4 Points 31">
                <a:extLst>
                  <a:ext uri="{FF2B5EF4-FFF2-40B4-BE49-F238E27FC236}">
                    <a16:creationId xmlns:a16="http://schemas.microsoft.com/office/drawing/2014/main" id="{CAEA9B0D-9059-4CCC-ADBD-7B36BE1DADD9}"/>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Star: 4 Points 32">
                <a:extLst>
                  <a:ext uri="{FF2B5EF4-FFF2-40B4-BE49-F238E27FC236}">
                    <a16:creationId xmlns:a16="http://schemas.microsoft.com/office/drawing/2014/main" id="{59EC20BC-EDAF-45E2-8A8B-592E11FF2AD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02F088B8-8329-46FC-827B-15E9CFC7D837}"/>
                </a:ext>
              </a:extLst>
            </p:cNvPr>
            <p:cNvGrpSpPr/>
            <p:nvPr/>
          </p:nvGrpSpPr>
          <p:grpSpPr>
            <a:xfrm rot="1035712">
              <a:off x="9932427" y="4111043"/>
              <a:ext cx="412752" cy="412752"/>
              <a:chOff x="4075401" y="2631558"/>
              <a:chExt cx="590107" cy="590107"/>
            </a:xfrm>
          </p:grpSpPr>
          <p:sp>
            <p:nvSpPr>
              <p:cNvPr id="35" name="Star: 4 Points 34">
                <a:extLst>
                  <a:ext uri="{FF2B5EF4-FFF2-40B4-BE49-F238E27FC236}">
                    <a16:creationId xmlns:a16="http://schemas.microsoft.com/office/drawing/2014/main" id="{10305E5B-269A-4264-94C1-28409CDE5C0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Star: 4 Points 35">
                <a:extLst>
                  <a:ext uri="{FF2B5EF4-FFF2-40B4-BE49-F238E27FC236}">
                    <a16:creationId xmlns:a16="http://schemas.microsoft.com/office/drawing/2014/main" id="{80BEFCAC-CDFA-44B0-9FC3-C01CB651CAB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AF2FDB29-47BF-4393-9CF2-77074802213F}"/>
                </a:ext>
              </a:extLst>
            </p:cNvPr>
            <p:cNvGrpSpPr/>
            <p:nvPr/>
          </p:nvGrpSpPr>
          <p:grpSpPr>
            <a:xfrm rot="20085461">
              <a:off x="10106271" y="3655666"/>
              <a:ext cx="326184" cy="326184"/>
              <a:chOff x="4075401" y="2631558"/>
              <a:chExt cx="590107" cy="590107"/>
            </a:xfrm>
          </p:grpSpPr>
          <p:sp>
            <p:nvSpPr>
              <p:cNvPr id="38" name="Star: 4 Points 37">
                <a:extLst>
                  <a:ext uri="{FF2B5EF4-FFF2-40B4-BE49-F238E27FC236}">
                    <a16:creationId xmlns:a16="http://schemas.microsoft.com/office/drawing/2014/main" id="{A732E858-B9DA-4B5F-9605-4EA75476DC0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Star: 4 Points 38">
                <a:extLst>
                  <a:ext uri="{FF2B5EF4-FFF2-40B4-BE49-F238E27FC236}">
                    <a16:creationId xmlns:a16="http://schemas.microsoft.com/office/drawing/2014/main" id="{9DBE199F-19C1-472C-9A18-4EB662CCF5B2}"/>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92C4C65-5F16-4250-905B-8425E0033BB0}"/>
                </a:ext>
              </a:extLst>
            </p:cNvPr>
            <p:cNvGrpSpPr/>
            <p:nvPr/>
          </p:nvGrpSpPr>
          <p:grpSpPr>
            <a:xfrm rot="547670">
              <a:off x="10608564" y="1502941"/>
              <a:ext cx="619636" cy="619636"/>
              <a:chOff x="4075401" y="2631558"/>
              <a:chExt cx="590107" cy="590107"/>
            </a:xfrm>
          </p:grpSpPr>
          <p:sp>
            <p:nvSpPr>
              <p:cNvPr id="41" name="Star: 4 Points 40">
                <a:extLst>
                  <a:ext uri="{FF2B5EF4-FFF2-40B4-BE49-F238E27FC236}">
                    <a16:creationId xmlns:a16="http://schemas.microsoft.com/office/drawing/2014/main" id="{DC5FA297-B0DA-4AAB-853A-98705E70B9A8}"/>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Star: 4 Points 41">
                <a:extLst>
                  <a:ext uri="{FF2B5EF4-FFF2-40B4-BE49-F238E27FC236}">
                    <a16:creationId xmlns:a16="http://schemas.microsoft.com/office/drawing/2014/main" id="{192B1605-B0FB-41C2-A130-7DF02210D74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77014FB-9C84-402A-9D07-50D1CBA47FB9}"/>
                </a:ext>
              </a:extLst>
            </p:cNvPr>
            <p:cNvGrpSpPr/>
            <p:nvPr/>
          </p:nvGrpSpPr>
          <p:grpSpPr>
            <a:xfrm rot="20085461">
              <a:off x="10356068" y="3507213"/>
              <a:ext cx="261702" cy="261702"/>
              <a:chOff x="4075401" y="2631558"/>
              <a:chExt cx="590107" cy="590107"/>
            </a:xfrm>
          </p:grpSpPr>
          <p:sp>
            <p:nvSpPr>
              <p:cNvPr id="44" name="Star: 4 Points 43">
                <a:extLst>
                  <a:ext uri="{FF2B5EF4-FFF2-40B4-BE49-F238E27FC236}">
                    <a16:creationId xmlns:a16="http://schemas.microsoft.com/office/drawing/2014/main" id="{AFEA92F8-0919-4CF6-84F6-DC4D51BF243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tar: 4 Points 44">
                <a:extLst>
                  <a:ext uri="{FF2B5EF4-FFF2-40B4-BE49-F238E27FC236}">
                    <a16:creationId xmlns:a16="http://schemas.microsoft.com/office/drawing/2014/main" id="{D11C3469-F861-4390-A8B7-826F65A99A55}"/>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5D31B77F-882F-462A-BB15-6CA31ACC57D1}"/>
                </a:ext>
              </a:extLst>
            </p:cNvPr>
            <p:cNvGrpSpPr/>
            <p:nvPr/>
          </p:nvGrpSpPr>
          <p:grpSpPr>
            <a:xfrm rot="20085461">
              <a:off x="10209488" y="3921288"/>
              <a:ext cx="260674" cy="260674"/>
              <a:chOff x="4075401" y="2631558"/>
              <a:chExt cx="590107" cy="590107"/>
            </a:xfrm>
          </p:grpSpPr>
          <p:sp>
            <p:nvSpPr>
              <p:cNvPr id="47" name="Star: 4 Points 46">
                <a:extLst>
                  <a:ext uri="{FF2B5EF4-FFF2-40B4-BE49-F238E27FC236}">
                    <a16:creationId xmlns:a16="http://schemas.microsoft.com/office/drawing/2014/main" id="{70829C5A-CC46-42C3-8ADB-DB59679CC157}"/>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Star: 4 Points 47">
                <a:extLst>
                  <a:ext uri="{FF2B5EF4-FFF2-40B4-BE49-F238E27FC236}">
                    <a16:creationId xmlns:a16="http://schemas.microsoft.com/office/drawing/2014/main" id="{B2F4E925-1CC0-4534-8CC3-FA12AD8B1D0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EE88AFCD-3453-4258-B210-691264357FF9}"/>
                </a:ext>
              </a:extLst>
            </p:cNvPr>
            <p:cNvGrpSpPr/>
            <p:nvPr/>
          </p:nvGrpSpPr>
          <p:grpSpPr>
            <a:xfrm rot="21441558">
              <a:off x="10008458" y="3901011"/>
              <a:ext cx="260674" cy="260674"/>
              <a:chOff x="4075401" y="2631558"/>
              <a:chExt cx="590107" cy="590107"/>
            </a:xfrm>
          </p:grpSpPr>
          <p:sp>
            <p:nvSpPr>
              <p:cNvPr id="50" name="Star: 4 Points 49">
                <a:extLst>
                  <a:ext uri="{FF2B5EF4-FFF2-40B4-BE49-F238E27FC236}">
                    <a16:creationId xmlns:a16="http://schemas.microsoft.com/office/drawing/2014/main" id="{BB72440F-D215-4EA3-B972-3C7BE62BDC7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Star: 4 Points 50">
                <a:extLst>
                  <a:ext uri="{FF2B5EF4-FFF2-40B4-BE49-F238E27FC236}">
                    <a16:creationId xmlns:a16="http://schemas.microsoft.com/office/drawing/2014/main" id="{9186EEDC-7924-4BD0-94BF-C52B1FDB8296}"/>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Freeform 55">
              <a:extLst>
                <a:ext uri="{FF2B5EF4-FFF2-40B4-BE49-F238E27FC236}">
                  <a16:creationId xmlns:a16="http://schemas.microsoft.com/office/drawing/2014/main" id="{836DA6C2-0073-40BF-8A49-E778BC57FBA6}"/>
                </a:ext>
              </a:extLst>
            </p:cNvPr>
            <p:cNvSpPr/>
            <p:nvPr/>
          </p:nvSpPr>
          <p:spPr>
            <a:xfrm rot="1659476">
              <a:off x="10697156" y="274988"/>
              <a:ext cx="261580" cy="640961"/>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54" name="Group 53">
              <a:extLst>
                <a:ext uri="{FF2B5EF4-FFF2-40B4-BE49-F238E27FC236}">
                  <a16:creationId xmlns:a16="http://schemas.microsoft.com/office/drawing/2014/main" id="{DA29E9FE-2C74-4DE3-9E1D-025EE1B911D8}"/>
                </a:ext>
              </a:extLst>
            </p:cNvPr>
            <p:cNvGrpSpPr/>
            <p:nvPr/>
          </p:nvGrpSpPr>
          <p:grpSpPr>
            <a:xfrm rot="20085461">
              <a:off x="8229753" y="4332968"/>
              <a:ext cx="260674" cy="260674"/>
              <a:chOff x="4075401" y="2631558"/>
              <a:chExt cx="590107" cy="590107"/>
            </a:xfrm>
          </p:grpSpPr>
          <p:sp>
            <p:nvSpPr>
              <p:cNvPr id="55" name="Star: 4 Points 54">
                <a:extLst>
                  <a:ext uri="{FF2B5EF4-FFF2-40B4-BE49-F238E27FC236}">
                    <a16:creationId xmlns:a16="http://schemas.microsoft.com/office/drawing/2014/main" id="{7A3261E6-712D-4BC9-ACCB-B2A14820A99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Star: 4 Points 55">
                <a:extLst>
                  <a:ext uri="{FF2B5EF4-FFF2-40B4-BE49-F238E27FC236}">
                    <a16:creationId xmlns:a16="http://schemas.microsoft.com/office/drawing/2014/main" id="{7DD5210A-2598-4AE1-A591-D4AEE918ECC4}"/>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2D91BCBD-F19F-4980-B8F4-8988CC5D7A7B}"/>
                </a:ext>
              </a:extLst>
            </p:cNvPr>
            <p:cNvGrpSpPr/>
            <p:nvPr/>
          </p:nvGrpSpPr>
          <p:grpSpPr>
            <a:xfrm rot="21441558">
              <a:off x="8458373" y="4035205"/>
              <a:ext cx="260674" cy="260674"/>
              <a:chOff x="4075401" y="2631558"/>
              <a:chExt cx="590107" cy="590107"/>
            </a:xfrm>
          </p:grpSpPr>
          <p:sp>
            <p:nvSpPr>
              <p:cNvPr id="58" name="Star: 4 Points 57">
                <a:extLst>
                  <a:ext uri="{FF2B5EF4-FFF2-40B4-BE49-F238E27FC236}">
                    <a16:creationId xmlns:a16="http://schemas.microsoft.com/office/drawing/2014/main" id="{DE63C925-F705-4B1B-B06B-3C4BBE6317D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Star: 4 Points 58">
                <a:extLst>
                  <a:ext uri="{FF2B5EF4-FFF2-40B4-BE49-F238E27FC236}">
                    <a16:creationId xmlns:a16="http://schemas.microsoft.com/office/drawing/2014/main" id="{E22C0EC5-29D3-431E-ACC4-56E7B598E6D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D55A9E43-71C2-4F62-9B4E-7BC15D52BF50}"/>
                </a:ext>
              </a:extLst>
            </p:cNvPr>
            <p:cNvGrpSpPr/>
            <p:nvPr/>
          </p:nvGrpSpPr>
          <p:grpSpPr>
            <a:xfrm rot="18775233">
              <a:off x="8251088" y="4526998"/>
              <a:ext cx="260674" cy="260674"/>
              <a:chOff x="4075401" y="2631558"/>
              <a:chExt cx="590107" cy="590107"/>
            </a:xfrm>
          </p:grpSpPr>
          <p:sp>
            <p:nvSpPr>
              <p:cNvPr id="61" name="Star: 4 Points 60">
                <a:extLst>
                  <a:ext uri="{FF2B5EF4-FFF2-40B4-BE49-F238E27FC236}">
                    <a16:creationId xmlns:a16="http://schemas.microsoft.com/office/drawing/2014/main" id="{37874AEB-D4DD-455E-BF0A-5647D2AFA88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Star: 4 Points 61">
                <a:extLst>
                  <a:ext uri="{FF2B5EF4-FFF2-40B4-BE49-F238E27FC236}">
                    <a16:creationId xmlns:a16="http://schemas.microsoft.com/office/drawing/2014/main" id="{EDA1F07E-570C-4D72-8A8F-62CB9A8E8B9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83A77FA7-9702-4070-898F-C0207770D0EF}"/>
                </a:ext>
              </a:extLst>
            </p:cNvPr>
            <p:cNvGrpSpPr/>
            <p:nvPr/>
          </p:nvGrpSpPr>
          <p:grpSpPr>
            <a:xfrm rot="20131330">
              <a:off x="8031493" y="4096090"/>
              <a:ext cx="260674" cy="260674"/>
              <a:chOff x="4075401" y="2631558"/>
              <a:chExt cx="590107" cy="590107"/>
            </a:xfrm>
          </p:grpSpPr>
          <p:sp>
            <p:nvSpPr>
              <p:cNvPr id="64" name="Star: 4 Points 63">
                <a:extLst>
                  <a:ext uri="{FF2B5EF4-FFF2-40B4-BE49-F238E27FC236}">
                    <a16:creationId xmlns:a16="http://schemas.microsoft.com/office/drawing/2014/main" id="{B3E91B40-9E06-4B1D-A828-B6856E9F102E}"/>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Star: 4 Points 64">
                <a:extLst>
                  <a:ext uri="{FF2B5EF4-FFF2-40B4-BE49-F238E27FC236}">
                    <a16:creationId xmlns:a16="http://schemas.microsoft.com/office/drawing/2014/main" id="{1458F5DA-DFE4-49A0-A83E-14D1E67C66E1}"/>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94BC2A54-7E19-46F0-B37D-63614C447BB8}"/>
                </a:ext>
              </a:extLst>
            </p:cNvPr>
            <p:cNvGrpSpPr/>
            <p:nvPr/>
          </p:nvGrpSpPr>
          <p:grpSpPr>
            <a:xfrm rot="18775233">
              <a:off x="8348225" y="4232039"/>
              <a:ext cx="260674" cy="260674"/>
              <a:chOff x="4075401" y="2631558"/>
              <a:chExt cx="590107" cy="590107"/>
            </a:xfrm>
          </p:grpSpPr>
          <p:sp>
            <p:nvSpPr>
              <p:cNvPr id="67" name="Star: 4 Points 66">
                <a:extLst>
                  <a:ext uri="{FF2B5EF4-FFF2-40B4-BE49-F238E27FC236}">
                    <a16:creationId xmlns:a16="http://schemas.microsoft.com/office/drawing/2014/main" id="{9ED03161-DFCC-4103-A2C2-ABBF02A352F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Star: 4 Points 67">
                <a:extLst>
                  <a:ext uri="{FF2B5EF4-FFF2-40B4-BE49-F238E27FC236}">
                    <a16:creationId xmlns:a16="http://schemas.microsoft.com/office/drawing/2014/main" id="{FF2B850D-B803-4254-9FA7-C0786FD67C5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38F0B071-947A-4771-BED6-F9416FD0FA2D}"/>
                </a:ext>
              </a:extLst>
            </p:cNvPr>
            <p:cNvGrpSpPr/>
            <p:nvPr/>
          </p:nvGrpSpPr>
          <p:grpSpPr>
            <a:xfrm rot="18775233">
              <a:off x="8089721" y="3824680"/>
              <a:ext cx="260674" cy="260674"/>
              <a:chOff x="4075401" y="2631558"/>
              <a:chExt cx="590107" cy="590107"/>
            </a:xfrm>
          </p:grpSpPr>
          <p:sp>
            <p:nvSpPr>
              <p:cNvPr id="70" name="Star: 4 Points 69">
                <a:extLst>
                  <a:ext uri="{FF2B5EF4-FFF2-40B4-BE49-F238E27FC236}">
                    <a16:creationId xmlns:a16="http://schemas.microsoft.com/office/drawing/2014/main" id="{2DD649A9-D111-4A1B-836A-3F63B703DF0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Star: 4 Points 70">
                <a:extLst>
                  <a:ext uri="{FF2B5EF4-FFF2-40B4-BE49-F238E27FC236}">
                    <a16:creationId xmlns:a16="http://schemas.microsoft.com/office/drawing/2014/main" id="{5A89AE28-9F08-4069-A59D-9C360ED6DD2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3425D1D0-78E3-46EE-A4A1-0434E385585D}"/>
                </a:ext>
              </a:extLst>
            </p:cNvPr>
            <p:cNvGrpSpPr/>
            <p:nvPr/>
          </p:nvGrpSpPr>
          <p:grpSpPr>
            <a:xfrm rot="20131330">
              <a:off x="9516220" y="4378378"/>
              <a:ext cx="260674" cy="260674"/>
              <a:chOff x="4075401" y="2631558"/>
              <a:chExt cx="590107" cy="590107"/>
            </a:xfrm>
          </p:grpSpPr>
          <p:sp>
            <p:nvSpPr>
              <p:cNvPr id="73" name="Star: 4 Points 72">
                <a:extLst>
                  <a:ext uri="{FF2B5EF4-FFF2-40B4-BE49-F238E27FC236}">
                    <a16:creationId xmlns:a16="http://schemas.microsoft.com/office/drawing/2014/main" id="{4980877F-C506-419C-B6ED-7C6CD0662B76}"/>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Star: 4 Points 73">
                <a:extLst>
                  <a:ext uri="{FF2B5EF4-FFF2-40B4-BE49-F238E27FC236}">
                    <a16:creationId xmlns:a16="http://schemas.microsoft.com/office/drawing/2014/main" id="{D71E3EF2-F03A-4948-A114-C5BD7E5F952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CC847991-00BD-48F4-9EB1-BA5B4E0E0A0A}"/>
                </a:ext>
              </a:extLst>
            </p:cNvPr>
            <p:cNvGrpSpPr/>
            <p:nvPr/>
          </p:nvGrpSpPr>
          <p:grpSpPr>
            <a:xfrm rot="20131330">
              <a:off x="9595023" y="4676397"/>
              <a:ext cx="260674" cy="260674"/>
              <a:chOff x="4075401" y="2631558"/>
              <a:chExt cx="590107" cy="590107"/>
            </a:xfrm>
          </p:grpSpPr>
          <p:sp>
            <p:nvSpPr>
              <p:cNvPr id="76" name="Star: 4 Points 75">
                <a:extLst>
                  <a:ext uri="{FF2B5EF4-FFF2-40B4-BE49-F238E27FC236}">
                    <a16:creationId xmlns:a16="http://schemas.microsoft.com/office/drawing/2014/main" id="{9EA12574-9FFF-405C-A392-8FE2CA98A36E}"/>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tar: 4 Points 76">
                <a:extLst>
                  <a:ext uri="{FF2B5EF4-FFF2-40B4-BE49-F238E27FC236}">
                    <a16:creationId xmlns:a16="http://schemas.microsoft.com/office/drawing/2014/main" id="{11478B33-5F3C-4B3A-A5D5-230EBC5516F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B87AA80E-2C85-4EA6-88D0-1B5A59C11940}"/>
                </a:ext>
              </a:extLst>
            </p:cNvPr>
            <p:cNvGrpSpPr/>
            <p:nvPr/>
          </p:nvGrpSpPr>
          <p:grpSpPr>
            <a:xfrm rot="20131330">
              <a:off x="9844886" y="4453420"/>
              <a:ext cx="260674" cy="260674"/>
              <a:chOff x="4075401" y="2631558"/>
              <a:chExt cx="590107" cy="590107"/>
            </a:xfrm>
          </p:grpSpPr>
          <p:sp>
            <p:nvSpPr>
              <p:cNvPr id="79" name="Star: 4 Points 78">
                <a:extLst>
                  <a:ext uri="{FF2B5EF4-FFF2-40B4-BE49-F238E27FC236}">
                    <a16:creationId xmlns:a16="http://schemas.microsoft.com/office/drawing/2014/main" id="{FF3A9EC0-2B99-45B8-B83E-269E93C812C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Star: 4 Points 79">
                <a:extLst>
                  <a:ext uri="{FF2B5EF4-FFF2-40B4-BE49-F238E27FC236}">
                    <a16:creationId xmlns:a16="http://schemas.microsoft.com/office/drawing/2014/main" id="{13CAB15B-56DC-424B-B054-6DE79D4D926B}"/>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85F3377E-034F-464C-AD53-24EEA22F3E90}"/>
                </a:ext>
              </a:extLst>
            </p:cNvPr>
            <p:cNvGrpSpPr/>
            <p:nvPr/>
          </p:nvGrpSpPr>
          <p:grpSpPr>
            <a:xfrm rot="20131330">
              <a:off x="9680296" y="4157989"/>
              <a:ext cx="260674" cy="260674"/>
              <a:chOff x="4075401" y="2631558"/>
              <a:chExt cx="590107" cy="590107"/>
            </a:xfrm>
          </p:grpSpPr>
          <p:sp>
            <p:nvSpPr>
              <p:cNvPr id="82" name="Star: 4 Points 81">
                <a:extLst>
                  <a:ext uri="{FF2B5EF4-FFF2-40B4-BE49-F238E27FC236}">
                    <a16:creationId xmlns:a16="http://schemas.microsoft.com/office/drawing/2014/main" id="{76DFAB93-050D-4FC1-92A9-ADAE18EF5E9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Star: 4 Points 82">
                <a:extLst>
                  <a:ext uri="{FF2B5EF4-FFF2-40B4-BE49-F238E27FC236}">
                    <a16:creationId xmlns:a16="http://schemas.microsoft.com/office/drawing/2014/main" id="{1C4B227A-D022-4412-8DFF-3F0C5E280DAF}"/>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DFF420BF-62B5-47BA-B3D2-AE03FA219A11}"/>
                </a:ext>
              </a:extLst>
            </p:cNvPr>
            <p:cNvGrpSpPr/>
            <p:nvPr/>
          </p:nvGrpSpPr>
          <p:grpSpPr>
            <a:xfrm rot="20085461">
              <a:off x="9160330" y="4840763"/>
              <a:ext cx="261702" cy="261702"/>
              <a:chOff x="4075401" y="2631558"/>
              <a:chExt cx="590107" cy="590107"/>
            </a:xfrm>
          </p:grpSpPr>
          <p:sp>
            <p:nvSpPr>
              <p:cNvPr id="85" name="Star: 4 Points 84">
                <a:extLst>
                  <a:ext uri="{FF2B5EF4-FFF2-40B4-BE49-F238E27FC236}">
                    <a16:creationId xmlns:a16="http://schemas.microsoft.com/office/drawing/2014/main" id="{70B137C0-EAE5-469B-8CDC-50983324286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Star: 4 Points 85">
                <a:extLst>
                  <a:ext uri="{FF2B5EF4-FFF2-40B4-BE49-F238E27FC236}">
                    <a16:creationId xmlns:a16="http://schemas.microsoft.com/office/drawing/2014/main" id="{9B5F126F-68AB-4C3A-AE43-DBDFAEF5C45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771067F4-5FC3-4BB9-8E9E-1428713E1FCC}"/>
                </a:ext>
              </a:extLst>
            </p:cNvPr>
            <p:cNvGrpSpPr/>
            <p:nvPr/>
          </p:nvGrpSpPr>
          <p:grpSpPr>
            <a:xfrm rot="20085461">
              <a:off x="8414421" y="4733695"/>
              <a:ext cx="261702" cy="261702"/>
              <a:chOff x="4075401" y="2631558"/>
              <a:chExt cx="590107" cy="590107"/>
            </a:xfrm>
          </p:grpSpPr>
          <p:sp>
            <p:nvSpPr>
              <p:cNvPr id="88" name="Star: 4 Points 87">
                <a:extLst>
                  <a:ext uri="{FF2B5EF4-FFF2-40B4-BE49-F238E27FC236}">
                    <a16:creationId xmlns:a16="http://schemas.microsoft.com/office/drawing/2014/main" id="{1CD4AE16-7408-45C2-8DD0-6D0A8D79626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Star: 4 Points 88">
                <a:extLst>
                  <a:ext uri="{FF2B5EF4-FFF2-40B4-BE49-F238E27FC236}">
                    <a16:creationId xmlns:a16="http://schemas.microsoft.com/office/drawing/2014/main" id="{7D34F6E3-5349-46EF-9DAE-225BF4F982D9}"/>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3AEF1363-5DB0-493B-AB8A-715438F24A59}"/>
                </a:ext>
              </a:extLst>
            </p:cNvPr>
            <p:cNvGrpSpPr/>
            <p:nvPr/>
          </p:nvGrpSpPr>
          <p:grpSpPr>
            <a:xfrm rot="20085461">
              <a:off x="8623652" y="4832637"/>
              <a:ext cx="261702" cy="261702"/>
              <a:chOff x="4075401" y="2631558"/>
              <a:chExt cx="590107" cy="590107"/>
            </a:xfrm>
          </p:grpSpPr>
          <p:sp>
            <p:nvSpPr>
              <p:cNvPr id="91" name="Star: 4 Points 90">
                <a:extLst>
                  <a:ext uri="{FF2B5EF4-FFF2-40B4-BE49-F238E27FC236}">
                    <a16:creationId xmlns:a16="http://schemas.microsoft.com/office/drawing/2014/main" id="{FE47962C-641B-412A-A646-706122ECC51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Star: 4 Points 91">
                <a:extLst>
                  <a:ext uri="{FF2B5EF4-FFF2-40B4-BE49-F238E27FC236}">
                    <a16:creationId xmlns:a16="http://schemas.microsoft.com/office/drawing/2014/main" id="{AE5B77BB-017A-4477-AD25-B6EC882AA48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3" name="Group 92">
              <a:extLst>
                <a:ext uri="{FF2B5EF4-FFF2-40B4-BE49-F238E27FC236}">
                  <a16:creationId xmlns:a16="http://schemas.microsoft.com/office/drawing/2014/main" id="{06564080-67CA-4FCA-9449-DD17FFB8D78C}"/>
                </a:ext>
              </a:extLst>
            </p:cNvPr>
            <p:cNvGrpSpPr/>
            <p:nvPr/>
          </p:nvGrpSpPr>
          <p:grpSpPr>
            <a:xfrm rot="20085461">
              <a:off x="9402776" y="4895111"/>
              <a:ext cx="261702" cy="261702"/>
              <a:chOff x="4075401" y="2631558"/>
              <a:chExt cx="590107" cy="590107"/>
            </a:xfrm>
          </p:grpSpPr>
          <p:sp>
            <p:nvSpPr>
              <p:cNvPr id="94" name="Star: 4 Points 93">
                <a:extLst>
                  <a:ext uri="{FF2B5EF4-FFF2-40B4-BE49-F238E27FC236}">
                    <a16:creationId xmlns:a16="http://schemas.microsoft.com/office/drawing/2014/main" id="{068363EF-648C-4B56-AD46-61403D68993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Star: 4 Points 94">
                <a:extLst>
                  <a:ext uri="{FF2B5EF4-FFF2-40B4-BE49-F238E27FC236}">
                    <a16:creationId xmlns:a16="http://schemas.microsoft.com/office/drawing/2014/main" id="{60090B0E-09BC-40D3-A9E3-9A74A660C8AD}"/>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Group 95">
              <a:extLst>
                <a:ext uri="{FF2B5EF4-FFF2-40B4-BE49-F238E27FC236}">
                  <a16:creationId xmlns:a16="http://schemas.microsoft.com/office/drawing/2014/main" id="{DECDD390-4787-4712-90BE-67F9DB872186}"/>
                </a:ext>
              </a:extLst>
            </p:cNvPr>
            <p:cNvGrpSpPr/>
            <p:nvPr/>
          </p:nvGrpSpPr>
          <p:grpSpPr>
            <a:xfrm rot="20085461">
              <a:off x="8059096" y="4878786"/>
              <a:ext cx="260674" cy="260674"/>
              <a:chOff x="4075401" y="2631558"/>
              <a:chExt cx="590107" cy="590107"/>
            </a:xfrm>
          </p:grpSpPr>
          <p:sp>
            <p:nvSpPr>
              <p:cNvPr id="97" name="Star: 4 Points 96">
                <a:extLst>
                  <a:ext uri="{FF2B5EF4-FFF2-40B4-BE49-F238E27FC236}">
                    <a16:creationId xmlns:a16="http://schemas.microsoft.com/office/drawing/2014/main" id="{1517188A-80B9-48D4-8A6C-B6F80F6251B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Star: 4 Points 97">
                <a:extLst>
                  <a:ext uri="{FF2B5EF4-FFF2-40B4-BE49-F238E27FC236}">
                    <a16:creationId xmlns:a16="http://schemas.microsoft.com/office/drawing/2014/main" id="{EC009DBB-354B-4D52-85BC-DB37A45D5434}"/>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7604C729-9F05-43E7-B7D0-EF5A7AF91036}"/>
                </a:ext>
              </a:extLst>
            </p:cNvPr>
            <p:cNvGrpSpPr/>
            <p:nvPr/>
          </p:nvGrpSpPr>
          <p:grpSpPr>
            <a:xfrm rot="20085461">
              <a:off x="8362404" y="5067655"/>
              <a:ext cx="260674" cy="260674"/>
              <a:chOff x="4075401" y="2631558"/>
              <a:chExt cx="590107" cy="590107"/>
            </a:xfrm>
          </p:grpSpPr>
          <p:sp>
            <p:nvSpPr>
              <p:cNvPr id="100" name="Star: 4 Points 99">
                <a:extLst>
                  <a:ext uri="{FF2B5EF4-FFF2-40B4-BE49-F238E27FC236}">
                    <a16:creationId xmlns:a16="http://schemas.microsoft.com/office/drawing/2014/main" id="{FA56FD4A-C1A0-458E-A339-13A34DD6CF5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Star: 4 Points 100">
                <a:extLst>
                  <a:ext uri="{FF2B5EF4-FFF2-40B4-BE49-F238E27FC236}">
                    <a16:creationId xmlns:a16="http://schemas.microsoft.com/office/drawing/2014/main" id="{454E0F66-E5FB-434A-92DE-C633747A510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45703E49-DFE6-4898-B690-F119125E65E0}"/>
                </a:ext>
              </a:extLst>
            </p:cNvPr>
            <p:cNvGrpSpPr/>
            <p:nvPr/>
          </p:nvGrpSpPr>
          <p:grpSpPr>
            <a:xfrm rot="3219636">
              <a:off x="8848058" y="4669279"/>
              <a:ext cx="469955" cy="469955"/>
              <a:chOff x="4075401" y="2631558"/>
              <a:chExt cx="590107" cy="590107"/>
            </a:xfrm>
          </p:grpSpPr>
          <p:sp>
            <p:nvSpPr>
              <p:cNvPr id="103" name="Star: 4 Points 102">
                <a:extLst>
                  <a:ext uri="{FF2B5EF4-FFF2-40B4-BE49-F238E27FC236}">
                    <a16:creationId xmlns:a16="http://schemas.microsoft.com/office/drawing/2014/main" id="{D9423334-A8DB-4BE0-8923-E0F57322984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Star: 4 Points 103">
                <a:extLst>
                  <a:ext uri="{FF2B5EF4-FFF2-40B4-BE49-F238E27FC236}">
                    <a16:creationId xmlns:a16="http://schemas.microsoft.com/office/drawing/2014/main" id="{B51EF65F-3483-4E55-A3AE-52800A6D9CED}"/>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FC45EBBA-22D1-47CA-92C6-1728AEEE027F}"/>
                </a:ext>
              </a:extLst>
            </p:cNvPr>
            <p:cNvGrpSpPr/>
            <p:nvPr/>
          </p:nvGrpSpPr>
          <p:grpSpPr>
            <a:xfrm rot="3219636">
              <a:off x="10010138" y="3322954"/>
              <a:ext cx="469955" cy="469955"/>
              <a:chOff x="4075401" y="2631558"/>
              <a:chExt cx="590107" cy="590107"/>
            </a:xfrm>
          </p:grpSpPr>
          <p:sp>
            <p:nvSpPr>
              <p:cNvPr id="106" name="Star: 4 Points 105">
                <a:extLst>
                  <a:ext uri="{FF2B5EF4-FFF2-40B4-BE49-F238E27FC236}">
                    <a16:creationId xmlns:a16="http://schemas.microsoft.com/office/drawing/2014/main" id="{1980CE26-1DA7-4B9D-A8AF-1757D5EF0039}"/>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Star: 4 Points 106">
                <a:extLst>
                  <a:ext uri="{FF2B5EF4-FFF2-40B4-BE49-F238E27FC236}">
                    <a16:creationId xmlns:a16="http://schemas.microsoft.com/office/drawing/2014/main" id="{2E6F9E78-DE6C-485D-BA3E-96BD94CADF41}"/>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6A82BA24-B398-4BD0-BB12-CDE70D655E86}"/>
                </a:ext>
              </a:extLst>
            </p:cNvPr>
            <p:cNvGrpSpPr/>
            <p:nvPr/>
          </p:nvGrpSpPr>
          <p:grpSpPr>
            <a:xfrm rot="20085461">
              <a:off x="9162260" y="5123407"/>
              <a:ext cx="261702" cy="261702"/>
              <a:chOff x="4075401" y="2631558"/>
              <a:chExt cx="590107" cy="590107"/>
            </a:xfrm>
          </p:grpSpPr>
          <p:sp>
            <p:nvSpPr>
              <p:cNvPr id="109" name="Star: 4 Points 108">
                <a:extLst>
                  <a:ext uri="{FF2B5EF4-FFF2-40B4-BE49-F238E27FC236}">
                    <a16:creationId xmlns:a16="http://schemas.microsoft.com/office/drawing/2014/main" id="{84033436-10E8-4CF1-9C69-3D42FB8382C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tar: 4 Points 109">
                <a:extLst>
                  <a:ext uri="{FF2B5EF4-FFF2-40B4-BE49-F238E27FC236}">
                    <a16:creationId xmlns:a16="http://schemas.microsoft.com/office/drawing/2014/main" id="{035270C8-07A7-48A3-B7B6-455697C022A5}"/>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039EF18-9363-48CA-B923-AE95EB7720E8}"/>
                </a:ext>
              </a:extLst>
            </p:cNvPr>
            <p:cNvGrpSpPr/>
            <p:nvPr/>
          </p:nvGrpSpPr>
          <p:grpSpPr>
            <a:xfrm rot="20085461">
              <a:off x="9310034" y="5368418"/>
              <a:ext cx="261702" cy="261702"/>
              <a:chOff x="4075401" y="2631558"/>
              <a:chExt cx="590107" cy="590107"/>
            </a:xfrm>
          </p:grpSpPr>
          <p:sp>
            <p:nvSpPr>
              <p:cNvPr id="112" name="Star: 4 Points 111">
                <a:extLst>
                  <a:ext uri="{FF2B5EF4-FFF2-40B4-BE49-F238E27FC236}">
                    <a16:creationId xmlns:a16="http://schemas.microsoft.com/office/drawing/2014/main" id="{F5D7ED7A-B248-4574-8B2D-140ABA5424D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Star: 4 Points 112">
                <a:extLst>
                  <a:ext uri="{FF2B5EF4-FFF2-40B4-BE49-F238E27FC236}">
                    <a16:creationId xmlns:a16="http://schemas.microsoft.com/office/drawing/2014/main" id="{914EB26E-4199-486F-81E4-2123797F968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4" name="Group 113">
              <a:extLst>
                <a:ext uri="{FF2B5EF4-FFF2-40B4-BE49-F238E27FC236}">
                  <a16:creationId xmlns:a16="http://schemas.microsoft.com/office/drawing/2014/main" id="{2CD41886-46E9-4917-89D8-57BD3FAD1DFF}"/>
                </a:ext>
              </a:extLst>
            </p:cNvPr>
            <p:cNvGrpSpPr/>
            <p:nvPr/>
          </p:nvGrpSpPr>
          <p:grpSpPr>
            <a:xfrm rot="20085461">
              <a:off x="9137355" y="5580210"/>
              <a:ext cx="261702" cy="261702"/>
              <a:chOff x="4075401" y="2631558"/>
              <a:chExt cx="590107" cy="590107"/>
            </a:xfrm>
          </p:grpSpPr>
          <p:sp>
            <p:nvSpPr>
              <p:cNvPr id="115" name="Star: 4 Points 114">
                <a:extLst>
                  <a:ext uri="{FF2B5EF4-FFF2-40B4-BE49-F238E27FC236}">
                    <a16:creationId xmlns:a16="http://schemas.microsoft.com/office/drawing/2014/main" id="{23B0A9F2-A0D0-400A-9423-F029FD07E66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Star: 4 Points 115">
                <a:extLst>
                  <a:ext uri="{FF2B5EF4-FFF2-40B4-BE49-F238E27FC236}">
                    <a16:creationId xmlns:a16="http://schemas.microsoft.com/office/drawing/2014/main" id="{B11076FB-6CFC-46E6-9C96-DD14F47B442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7" name="Group 116">
              <a:extLst>
                <a:ext uri="{FF2B5EF4-FFF2-40B4-BE49-F238E27FC236}">
                  <a16:creationId xmlns:a16="http://schemas.microsoft.com/office/drawing/2014/main" id="{C4538D25-B712-413C-A342-127A236C69BC}"/>
                </a:ext>
              </a:extLst>
            </p:cNvPr>
            <p:cNvGrpSpPr/>
            <p:nvPr/>
          </p:nvGrpSpPr>
          <p:grpSpPr>
            <a:xfrm rot="20085461">
              <a:off x="8115329" y="5107311"/>
              <a:ext cx="261702" cy="261702"/>
              <a:chOff x="4075401" y="2631558"/>
              <a:chExt cx="590107" cy="590107"/>
            </a:xfrm>
          </p:grpSpPr>
          <p:sp>
            <p:nvSpPr>
              <p:cNvPr id="118" name="Star: 4 Points 117">
                <a:extLst>
                  <a:ext uri="{FF2B5EF4-FFF2-40B4-BE49-F238E27FC236}">
                    <a16:creationId xmlns:a16="http://schemas.microsoft.com/office/drawing/2014/main" id="{EEECA7AD-2B6B-4170-BA4A-705CC537A812}"/>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Star: 4 Points 118">
                <a:extLst>
                  <a:ext uri="{FF2B5EF4-FFF2-40B4-BE49-F238E27FC236}">
                    <a16:creationId xmlns:a16="http://schemas.microsoft.com/office/drawing/2014/main" id="{E8DC6A99-268C-4B7E-9DD8-BE94B125957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a:extLst>
                <a:ext uri="{FF2B5EF4-FFF2-40B4-BE49-F238E27FC236}">
                  <a16:creationId xmlns:a16="http://schemas.microsoft.com/office/drawing/2014/main" id="{133BA591-DB43-4F1C-8EB0-68838236CFA3}"/>
                </a:ext>
              </a:extLst>
            </p:cNvPr>
            <p:cNvGrpSpPr/>
            <p:nvPr/>
          </p:nvGrpSpPr>
          <p:grpSpPr>
            <a:xfrm rot="20085461">
              <a:off x="8260862" y="5378346"/>
              <a:ext cx="261702" cy="261702"/>
              <a:chOff x="4075401" y="2631558"/>
              <a:chExt cx="590107" cy="590107"/>
            </a:xfrm>
          </p:grpSpPr>
          <p:sp>
            <p:nvSpPr>
              <p:cNvPr id="121" name="Star: 4 Points 120">
                <a:extLst>
                  <a:ext uri="{FF2B5EF4-FFF2-40B4-BE49-F238E27FC236}">
                    <a16:creationId xmlns:a16="http://schemas.microsoft.com/office/drawing/2014/main" id="{374D8DDD-FC42-48B3-B63F-C377FE02131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Star: 4 Points 121">
                <a:extLst>
                  <a:ext uri="{FF2B5EF4-FFF2-40B4-BE49-F238E27FC236}">
                    <a16:creationId xmlns:a16="http://schemas.microsoft.com/office/drawing/2014/main" id="{916DCECE-63B5-4464-A193-FA563AB705DF}"/>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148B390-35C1-44FB-91CD-D2B359EFBF7D}"/>
                </a:ext>
              </a:extLst>
            </p:cNvPr>
            <p:cNvGrpSpPr/>
            <p:nvPr/>
          </p:nvGrpSpPr>
          <p:grpSpPr>
            <a:xfrm rot="21194832">
              <a:off x="10226122" y="833005"/>
              <a:ext cx="684754" cy="684754"/>
              <a:chOff x="10248404" y="769696"/>
              <a:chExt cx="684754" cy="684754"/>
            </a:xfrm>
          </p:grpSpPr>
          <p:sp>
            <p:nvSpPr>
              <p:cNvPr id="3" name="Freeform: Shape 2">
                <a:extLst>
                  <a:ext uri="{FF2B5EF4-FFF2-40B4-BE49-F238E27FC236}">
                    <a16:creationId xmlns:a16="http://schemas.microsoft.com/office/drawing/2014/main" id="{D82B5BD7-7E96-43A3-926A-420C4217D81E}"/>
                  </a:ext>
                </a:extLst>
              </p:cNvPr>
              <p:cNvSpPr/>
              <p:nvPr/>
            </p:nvSpPr>
            <p:spPr>
              <a:xfrm>
                <a:off x="10319229" y="769696"/>
                <a:ext cx="324015" cy="684754"/>
              </a:xfrm>
              <a:custGeom>
                <a:avLst/>
                <a:gdLst>
                  <a:gd name="connsiteX0" fmla="*/ 132347 w 228600"/>
                  <a:gd name="connsiteY0" fmla="*/ 0 h 565485"/>
                  <a:gd name="connsiteX1" fmla="*/ 0 w 228600"/>
                  <a:gd name="connsiteY1" fmla="*/ 565485 h 565485"/>
                  <a:gd name="connsiteX2" fmla="*/ 228600 w 228600"/>
                  <a:gd name="connsiteY2" fmla="*/ 48127 h 565485"/>
                  <a:gd name="connsiteX3" fmla="*/ 132347 w 228600"/>
                  <a:gd name="connsiteY3" fmla="*/ 0 h 565485"/>
                  <a:gd name="connsiteX0" fmla="*/ 132347 w 403528"/>
                  <a:gd name="connsiteY0" fmla="*/ 31386 h 596871"/>
                  <a:gd name="connsiteX1" fmla="*/ 0 w 403528"/>
                  <a:gd name="connsiteY1" fmla="*/ 596871 h 596871"/>
                  <a:gd name="connsiteX2" fmla="*/ 403528 w 403528"/>
                  <a:gd name="connsiteY2" fmla="*/ 0 h 596871"/>
                  <a:gd name="connsiteX3" fmla="*/ 132347 w 403528"/>
                  <a:gd name="connsiteY3" fmla="*/ 31386 h 596871"/>
                  <a:gd name="connsiteX0" fmla="*/ 386788 w 403528"/>
                  <a:gd name="connsiteY0" fmla="*/ 0 h 708608"/>
                  <a:gd name="connsiteX1" fmla="*/ 0 w 403528"/>
                  <a:gd name="connsiteY1" fmla="*/ 708608 h 708608"/>
                  <a:gd name="connsiteX2" fmla="*/ 403528 w 403528"/>
                  <a:gd name="connsiteY2" fmla="*/ 111737 h 708608"/>
                  <a:gd name="connsiteX3" fmla="*/ 386788 w 403528"/>
                  <a:gd name="connsiteY3" fmla="*/ 0 h 708608"/>
                  <a:gd name="connsiteX0" fmla="*/ 315226 w 331966"/>
                  <a:gd name="connsiteY0" fmla="*/ 0 h 851732"/>
                  <a:gd name="connsiteX1" fmla="*/ 0 w 331966"/>
                  <a:gd name="connsiteY1" fmla="*/ 851732 h 851732"/>
                  <a:gd name="connsiteX2" fmla="*/ 331966 w 331966"/>
                  <a:gd name="connsiteY2" fmla="*/ 111737 h 851732"/>
                  <a:gd name="connsiteX3" fmla="*/ 315226 w 331966"/>
                  <a:gd name="connsiteY3" fmla="*/ 0 h 851732"/>
                  <a:gd name="connsiteX0" fmla="*/ 307275 w 324015"/>
                  <a:gd name="connsiteY0" fmla="*/ 0 h 684754"/>
                  <a:gd name="connsiteX1" fmla="*/ 0 w 324015"/>
                  <a:gd name="connsiteY1" fmla="*/ 684754 h 684754"/>
                  <a:gd name="connsiteX2" fmla="*/ 324015 w 324015"/>
                  <a:gd name="connsiteY2" fmla="*/ 111737 h 684754"/>
                  <a:gd name="connsiteX3" fmla="*/ 307275 w 324015"/>
                  <a:gd name="connsiteY3" fmla="*/ 0 h 684754"/>
                </a:gdLst>
                <a:ahLst/>
                <a:cxnLst>
                  <a:cxn ang="0">
                    <a:pos x="connsiteX0" y="connsiteY0"/>
                  </a:cxn>
                  <a:cxn ang="0">
                    <a:pos x="connsiteX1" y="connsiteY1"/>
                  </a:cxn>
                  <a:cxn ang="0">
                    <a:pos x="connsiteX2" y="connsiteY2"/>
                  </a:cxn>
                  <a:cxn ang="0">
                    <a:pos x="connsiteX3" y="connsiteY3"/>
                  </a:cxn>
                </a:cxnLst>
                <a:rect l="l" t="t" r="r" b="b"/>
                <a:pathLst>
                  <a:path w="324015" h="684754">
                    <a:moveTo>
                      <a:pt x="307275" y="0"/>
                    </a:moveTo>
                    <a:lnTo>
                      <a:pt x="0" y="684754"/>
                    </a:lnTo>
                    <a:lnTo>
                      <a:pt x="324015" y="111737"/>
                    </a:lnTo>
                    <a:lnTo>
                      <a:pt x="3072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Shape 125">
                <a:extLst>
                  <a:ext uri="{FF2B5EF4-FFF2-40B4-BE49-F238E27FC236}">
                    <a16:creationId xmlns:a16="http://schemas.microsoft.com/office/drawing/2014/main" id="{6A427619-1CDC-4D05-B9E3-9B8E4AE4591D}"/>
                  </a:ext>
                </a:extLst>
              </p:cNvPr>
              <p:cNvSpPr/>
              <p:nvPr/>
            </p:nvSpPr>
            <p:spPr>
              <a:xfrm rot="4021668" flipH="1">
                <a:off x="10428773" y="858494"/>
                <a:ext cx="324015" cy="684754"/>
              </a:xfrm>
              <a:custGeom>
                <a:avLst/>
                <a:gdLst>
                  <a:gd name="connsiteX0" fmla="*/ 132347 w 228600"/>
                  <a:gd name="connsiteY0" fmla="*/ 0 h 565485"/>
                  <a:gd name="connsiteX1" fmla="*/ 0 w 228600"/>
                  <a:gd name="connsiteY1" fmla="*/ 565485 h 565485"/>
                  <a:gd name="connsiteX2" fmla="*/ 228600 w 228600"/>
                  <a:gd name="connsiteY2" fmla="*/ 48127 h 565485"/>
                  <a:gd name="connsiteX3" fmla="*/ 132347 w 228600"/>
                  <a:gd name="connsiteY3" fmla="*/ 0 h 565485"/>
                  <a:gd name="connsiteX0" fmla="*/ 132347 w 403528"/>
                  <a:gd name="connsiteY0" fmla="*/ 31386 h 596871"/>
                  <a:gd name="connsiteX1" fmla="*/ 0 w 403528"/>
                  <a:gd name="connsiteY1" fmla="*/ 596871 h 596871"/>
                  <a:gd name="connsiteX2" fmla="*/ 403528 w 403528"/>
                  <a:gd name="connsiteY2" fmla="*/ 0 h 596871"/>
                  <a:gd name="connsiteX3" fmla="*/ 132347 w 403528"/>
                  <a:gd name="connsiteY3" fmla="*/ 31386 h 596871"/>
                  <a:gd name="connsiteX0" fmla="*/ 386788 w 403528"/>
                  <a:gd name="connsiteY0" fmla="*/ 0 h 708608"/>
                  <a:gd name="connsiteX1" fmla="*/ 0 w 403528"/>
                  <a:gd name="connsiteY1" fmla="*/ 708608 h 708608"/>
                  <a:gd name="connsiteX2" fmla="*/ 403528 w 403528"/>
                  <a:gd name="connsiteY2" fmla="*/ 111737 h 708608"/>
                  <a:gd name="connsiteX3" fmla="*/ 386788 w 403528"/>
                  <a:gd name="connsiteY3" fmla="*/ 0 h 708608"/>
                  <a:gd name="connsiteX0" fmla="*/ 315226 w 331966"/>
                  <a:gd name="connsiteY0" fmla="*/ 0 h 851732"/>
                  <a:gd name="connsiteX1" fmla="*/ 0 w 331966"/>
                  <a:gd name="connsiteY1" fmla="*/ 851732 h 851732"/>
                  <a:gd name="connsiteX2" fmla="*/ 331966 w 331966"/>
                  <a:gd name="connsiteY2" fmla="*/ 111737 h 851732"/>
                  <a:gd name="connsiteX3" fmla="*/ 315226 w 331966"/>
                  <a:gd name="connsiteY3" fmla="*/ 0 h 851732"/>
                  <a:gd name="connsiteX0" fmla="*/ 307275 w 324015"/>
                  <a:gd name="connsiteY0" fmla="*/ 0 h 684754"/>
                  <a:gd name="connsiteX1" fmla="*/ 0 w 324015"/>
                  <a:gd name="connsiteY1" fmla="*/ 684754 h 684754"/>
                  <a:gd name="connsiteX2" fmla="*/ 324015 w 324015"/>
                  <a:gd name="connsiteY2" fmla="*/ 111737 h 684754"/>
                  <a:gd name="connsiteX3" fmla="*/ 307275 w 324015"/>
                  <a:gd name="connsiteY3" fmla="*/ 0 h 684754"/>
                </a:gdLst>
                <a:ahLst/>
                <a:cxnLst>
                  <a:cxn ang="0">
                    <a:pos x="connsiteX0" y="connsiteY0"/>
                  </a:cxn>
                  <a:cxn ang="0">
                    <a:pos x="connsiteX1" y="connsiteY1"/>
                  </a:cxn>
                  <a:cxn ang="0">
                    <a:pos x="connsiteX2" y="connsiteY2"/>
                  </a:cxn>
                  <a:cxn ang="0">
                    <a:pos x="connsiteX3" y="connsiteY3"/>
                  </a:cxn>
                </a:cxnLst>
                <a:rect l="l" t="t" r="r" b="b"/>
                <a:pathLst>
                  <a:path w="324015" h="684754">
                    <a:moveTo>
                      <a:pt x="307275" y="0"/>
                    </a:moveTo>
                    <a:lnTo>
                      <a:pt x="0" y="684754"/>
                    </a:lnTo>
                    <a:lnTo>
                      <a:pt x="324015" y="111737"/>
                    </a:lnTo>
                    <a:lnTo>
                      <a:pt x="30727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18B8DEC9-8796-4356-A9F3-51496BA11127}"/>
                </a:ext>
              </a:extLst>
            </p:cNvPr>
            <p:cNvGrpSpPr/>
            <p:nvPr/>
          </p:nvGrpSpPr>
          <p:grpSpPr>
            <a:xfrm rot="20085461">
              <a:off x="10053746" y="777562"/>
              <a:ext cx="326184" cy="326184"/>
              <a:chOff x="4075401" y="2631558"/>
              <a:chExt cx="590107" cy="590107"/>
            </a:xfrm>
          </p:grpSpPr>
          <p:sp>
            <p:nvSpPr>
              <p:cNvPr id="128" name="Star: 4 Points 127">
                <a:extLst>
                  <a:ext uri="{FF2B5EF4-FFF2-40B4-BE49-F238E27FC236}">
                    <a16:creationId xmlns:a16="http://schemas.microsoft.com/office/drawing/2014/main" id="{B3849A21-B553-4CBB-AE7C-0EC812BEE39C}"/>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Star: 4 Points 128">
                <a:extLst>
                  <a:ext uri="{FF2B5EF4-FFF2-40B4-BE49-F238E27FC236}">
                    <a16:creationId xmlns:a16="http://schemas.microsoft.com/office/drawing/2014/main" id="{A81E64FF-9C73-4DF6-9C41-4D056A46E070}"/>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D95B3F10-ECC8-46D0-ACAC-76E5B72A4F4C}"/>
                </a:ext>
              </a:extLst>
            </p:cNvPr>
            <p:cNvGrpSpPr/>
            <p:nvPr/>
          </p:nvGrpSpPr>
          <p:grpSpPr>
            <a:xfrm rot="20085461">
              <a:off x="10303543" y="629109"/>
              <a:ext cx="261702" cy="261702"/>
              <a:chOff x="4075401" y="2631558"/>
              <a:chExt cx="590107" cy="590107"/>
            </a:xfrm>
          </p:grpSpPr>
          <p:sp>
            <p:nvSpPr>
              <p:cNvPr id="131" name="Star: 4 Points 130">
                <a:extLst>
                  <a:ext uri="{FF2B5EF4-FFF2-40B4-BE49-F238E27FC236}">
                    <a16:creationId xmlns:a16="http://schemas.microsoft.com/office/drawing/2014/main" id="{FD0BD2E3-3208-4A49-A1D3-1C7838D51A7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Star: 4 Points 131">
                <a:extLst>
                  <a:ext uri="{FF2B5EF4-FFF2-40B4-BE49-F238E27FC236}">
                    <a16:creationId xmlns:a16="http://schemas.microsoft.com/office/drawing/2014/main" id="{CE249D73-6531-4A2E-A885-930836CD90EA}"/>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E2B0547A-5BFC-48DB-BC55-8D422AF8D479}"/>
                </a:ext>
              </a:extLst>
            </p:cNvPr>
            <p:cNvGrpSpPr/>
            <p:nvPr/>
          </p:nvGrpSpPr>
          <p:grpSpPr>
            <a:xfrm rot="20085461">
              <a:off x="10156963" y="1043184"/>
              <a:ext cx="260674" cy="260674"/>
              <a:chOff x="4075401" y="2631558"/>
              <a:chExt cx="590107" cy="590107"/>
            </a:xfrm>
          </p:grpSpPr>
          <p:sp>
            <p:nvSpPr>
              <p:cNvPr id="134" name="Star: 4 Points 133">
                <a:extLst>
                  <a:ext uri="{FF2B5EF4-FFF2-40B4-BE49-F238E27FC236}">
                    <a16:creationId xmlns:a16="http://schemas.microsoft.com/office/drawing/2014/main" id="{0F7169BB-E435-4E4A-A4A8-94D35528019F}"/>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Star: 4 Points 134">
                <a:extLst>
                  <a:ext uri="{FF2B5EF4-FFF2-40B4-BE49-F238E27FC236}">
                    <a16:creationId xmlns:a16="http://schemas.microsoft.com/office/drawing/2014/main" id="{A62B2E69-8A6C-4A21-B473-2D755DF4F58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6" name="Group 135">
              <a:extLst>
                <a:ext uri="{FF2B5EF4-FFF2-40B4-BE49-F238E27FC236}">
                  <a16:creationId xmlns:a16="http://schemas.microsoft.com/office/drawing/2014/main" id="{CB44978D-6B84-48B3-A223-DFE830132756}"/>
                </a:ext>
              </a:extLst>
            </p:cNvPr>
            <p:cNvGrpSpPr/>
            <p:nvPr/>
          </p:nvGrpSpPr>
          <p:grpSpPr>
            <a:xfrm rot="21441558">
              <a:off x="9955933" y="1022907"/>
              <a:ext cx="260674" cy="260674"/>
              <a:chOff x="4075401" y="2631558"/>
              <a:chExt cx="590107" cy="590107"/>
            </a:xfrm>
          </p:grpSpPr>
          <p:sp>
            <p:nvSpPr>
              <p:cNvPr id="137" name="Star: 4 Points 136">
                <a:extLst>
                  <a:ext uri="{FF2B5EF4-FFF2-40B4-BE49-F238E27FC236}">
                    <a16:creationId xmlns:a16="http://schemas.microsoft.com/office/drawing/2014/main" id="{CCD172F4-9318-40B8-B9B6-0D3239CCCD1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Star: 4 Points 137">
                <a:extLst>
                  <a:ext uri="{FF2B5EF4-FFF2-40B4-BE49-F238E27FC236}">
                    <a16:creationId xmlns:a16="http://schemas.microsoft.com/office/drawing/2014/main" id="{53BB7D5A-1B74-4873-93D0-6301F4D298F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E6472741-944A-4B87-8C70-2CA98BF40554}"/>
                </a:ext>
              </a:extLst>
            </p:cNvPr>
            <p:cNvGrpSpPr/>
            <p:nvPr/>
          </p:nvGrpSpPr>
          <p:grpSpPr>
            <a:xfrm rot="20085461">
              <a:off x="10724548" y="1038234"/>
              <a:ext cx="326184" cy="326184"/>
              <a:chOff x="4075401" y="2631558"/>
              <a:chExt cx="590107" cy="590107"/>
            </a:xfrm>
          </p:grpSpPr>
          <p:sp>
            <p:nvSpPr>
              <p:cNvPr id="140" name="Star: 4 Points 139">
                <a:extLst>
                  <a:ext uri="{FF2B5EF4-FFF2-40B4-BE49-F238E27FC236}">
                    <a16:creationId xmlns:a16="http://schemas.microsoft.com/office/drawing/2014/main" id="{73F94C1F-13DD-47A3-897F-D19A9A7B2F2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Star: 4 Points 140">
                <a:extLst>
                  <a:ext uri="{FF2B5EF4-FFF2-40B4-BE49-F238E27FC236}">
                    <a16:creationId xmlns:a16="http://schemas.microsoft.com/office/drawing/2014/main" id="{F5D7D79B-EE1A-4740-B2FA-AFD071F5DD78}"/>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2" name="Group 141">
              <a:extLst>
                <a:ext uri="{FF2B5EF4-FFF2-40B4-BE49-F238E27FC236}">
                  <a16:creationId xmlns:a16="http://schemas.microsoft.com/office/drawing/2014/main" id="{864DD10F-735F-4701-A52F-8646CE8635CF}"/>
                </a:ext>
              </a:extLst>
            </p:cNvPr>
            <p:cNvGrpSpPr/>
            <p:nvPr/>
          </p:nvGrpSpPr>
          <p:grpSpPr>
            <a:xfrm rot="20085461">
              <a:off x="10974345" y="889781"/>
              <a:ext cx="261702" cy="261702"/>
              <a:chOff x="4075401" y="2631558"/>
              <a:chExt cx="590107" cy="590107"/>
            </a:xfrm>
          </p:grpSpPr>
          <p:sp>
            <p:nvSpPr>
              <p:cNvPr id="143" name="Star: 4 Points 142">
                <a:extLst>
                  <a:ext uri="{FF2B5EF4-FFF2-40B4-BE49-F238E27FC236}">
                    <a16:creationId xmlns:a16="http://schemas.microsoft.com/office/drawing/2014/main" id="{2CE2008E-2DF4-4BD5-A3B4-33129B8C0A91}"/>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Star: 4 Points 143">
                <a:extLst>
                  <a:ext uri="{FF2B5EF4-FFF2-40B4-BE49-F238E27FC236}">
                    <a16:creationId xmlns:a16="http://schemas.microsoft.com/office/drawing/2014/main" id="{E03ABF1C-6C12-4964-BA47-63A7C9E6A74E}"/>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5" name="Group 144">
              <a:extLst>
                <a:ext uri="{FF2B5EF4-FFF2-40B4-BE49-F238E27FC236}">
                  <a16:creationId xmlns:a16="http://schemas.microsoft.com/office/drawing/2014/main" id="{F2BB8C2D-3561-4A9C-A2A9-7AF155CF17E9}"/>
                </a:ext>
              </a:extLst>
            </p:cNvPr>
            <p:cNvGrpSpPr/>
            <p:nvPr/>
          </p:nvGrpSpPr>
          <p:grpSpPr>
            <a:xfrm rot="20085461">
              <a:off x="10827765" y="1303856"/>
              <a:ext cx="260674" cy="260674"/>
              <a:chOff x="4075401" y="2631558"/>
              <a:chExt cx="590107" cy="590107"/>
            </a:xfrm>
          </p:grpSpPr>
          <p:sp>
            <p:nvSpPr>
              <p:cNvPr id="146" name="Star: 4 Points 145">
                <a:extLst>
                  <a:ext uri="{FF2B5EF4-FFF2-40B4-BE49-F238E27FC236}">
                    <a16:creationId xmlns:a16="http://schemas.microsoft.com/office/drawing/2014/main" id="{03B113F3-D663-48A8-BAEC-BF6FA4FEC3ED}"/>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Star: 4 Points 146">
                <a:extLst>
                  <a:ext uri="{FF2B5EF4-FFF2-40B4-BE49-F238E27FC236}">
                    <a16:creationId xmlns:a16="http://schemas.microsoft.com/office/drawing/2014/main" id="{32546B4F-7610-4358-85CD-189EE0CECBD0}"/>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Group 147">
              <a:extLst>
                <a:ext uri="{FF2B5EF4-FFF2-40B4-BE49-F238E27FC236}">
                  <a16:creationId xmlns:a16="http://schemas.microsoft.com/office/drawing/2014/main" id="{1DEB35A6-4EA7-4A8F-8C33-12475843F1BD}"/>
                </a:ext>
              </a:extLst>
            </p:cNvPr>
            <p:cNvGrpSpPr/>
            <p:nvPr/>
          </p:nvGrpSpPr>
          <p:grpSpPr>
            <a:xfrm rot="21441558">
              <a:off x="10626735" y="1283579"/>
              <a:ext cx="260674" cy="260674"/>
              <a:chOff x="4075401" y="2631558"/>
              <a:chExt cx="590107" cy="590107"/>
            </a:xfrm>
          </p:grpSpPr>
          <p:sp>
            <p:nvSpPr>
              <p:cNvPr id="149" name="Star: 4 Points 148">
                <a:extLst>
                  <a:ext uri="{FF2B5EF4-FFF2-40B4-BE49-F238E27FC236}">
                    <a16:creationId xmlns:a16="http://schemas.microsoft.com/office/drawing/2014/main" id="{295E3221-8EAE-42A2-BC68-A651A0F566D3}"/>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Star: 4 Points 149">
                <a:extLst>
                  <a:ext uri="{FF2B5EF4-FFF2-40B4-BE49-F238E27FC236}">
                    <a16:creationId xmlns:a16="http://schemas.microsoft.com/office/drawing/2014/main" id="{6D9B40E0-4C44-44DF-A5F8-E78FF7D46C07}"/>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1" name="Group 150">
              <a:extLst>
                <a:ext uri="{FF2B5EF4-FFF2-40B4-BE49-F238E27FC236}">
                  <a16:creationId xmlns:a16="http://schemas.microsoft.com/office/drawing/2014/main" id="{1BC8974A-5C5B-4E51-A86A-CFD9BB7F9D73}"/>
                </a:ext>
              </a:extLst>
            </p:cNvPr>
            <p:cNvGrpSpPr/>
            <p:nvPr/>
          </p:nvGrpSpPr>
          <p:grpSpPr>
            <a:xfrm rot="2801838">
              <a:off x="9540812" y="783246"/>
              <a:ext cx="326184" cy="326184"/>
              <a:chOff x="4075401" y="2631558"/>
              <a:chExt cx="590107" cy="590107"/>
            </a:xfrm>
          </p:grpSpPr>
          <p:sp>
            <p:nvSpPr>
              <p:cNvPr id="152" name="Star: 4 Points 151">
                <a:extLst>
                  <a:ext uri="{FF2B5EF4-FFF2-40B4-BE49-F238E27FC236}">
                    <a16:creationId xmlns:a16="http://schemas.microsoft.com/office/drawing/2014/main" id="{1952FBE8-66DE-4780-989D-25FA488EF914}"/>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Star: 4 Points 152">
                <a:extLst>
                  <a:ext uri="{FF2B5EF4-FFF2-40B4-BE49-F238E27FC236}">
                    <a16:creationId xmlns:a16="http://schemas.microsoft.com/office/drawing/2014/main" id="{8D66E31B-0F33-4E6D-98FA-C455B3C490A3}"/>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a:extLst>
                <a:ext uri="{FF2B5EF4-FFF2-40B4-BE49-F238E27FC236}">
                  <a16:creationId xmlns:a16="http://schemas.microsoft.com/office/drawing/2014/main" id="{3B7AC1F6-83FB-45D1-BE0B-FABF310E2FF8}"/>
                </a:ext>
              </a:extLst>
            </p:cNvPr>
            <p:cNvGrpSpPr/>
            <p:nvPr/>
          </p:nvGrpSpPr>
          <p:grpSpPr>
            <a:xfrm rot="2801838">
              <a:off x="9776120" y="824161"/>
              <a:ext cx="261702" cy="261702"/>
              <a:chOff x="4075401" y="2631558"/>
              <a:chExt cx="590107" cy="590107"/>
            </a:xfrm>
          </p:grpSpPr>
          <p:sp>
            <p:nvSpPr>
              <p:cNvPr id="155" name="Star: 4 Points 154">
                <a:extLst>
                  <a:ext uri="{FF2B5EF4-FFF2-40B4-BE49-F238E27FC236}">
                    <a16:creationId xmlns:a16="http://schemas.microsoft.com/office/drawing/2014/main" id="{40B48A3A-72D3-4874-A218-F3A50FD662B0}"/>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Star: 4 Points 155">
                <a:extLst>
                  <a:ext uri="{FF2B5EF4-FFF2-40B4-BE49-F238E27FC236}">
                    <a16:creationId xmlns:a16="http://schemas.microsoft.com/office/drawing/2014/main" id="{94BB660C-EA0A-49EA-A1BE-27787F6C1DD6}"/>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7" name="Group 156">
              <a:extLst>
                <a:ext uri="{FF2B5EF4-FFF2-40B4-BE49-F238E27FC236}">
                  <a16:creationId xmlns:a16="http://schemas.microsoft.com/office/drawing/2014/main" id="{75A6E607-79E5-47F8-A730-74A004B78F72}"/>
                </a:ext>
              </a:extLst>
            </p:cNvPr>
            <p:cNvGrpSpPr/>
            <p:nvPr/>
          </p:nvGrpSpPr>
          <p:grpSpPr>
            <a:xfrm rot="2801838">
              <a:off x="10366667" y="1527697"/>
              <a:ext cx="260674" cy="260674"/>
              <a:chOff x="4075401" y="2631558"/>
              <a:chExt cx="590107" cy="590107"/>
            </a:xfrm>
          </p:grpSpPr>
          <p:sp>
            <p:nvSpPr>
              <p:cNvPr id="158" name="Star: 4 Points 157">
                <a:extLst>
                  <a:ext uri="{FF2B5EF4-FFF2-40B4-BE49-F238E27FC236}">
                    <a16:creationId xmlns:a16="http://schemas.microsoft.com/office/drawing/2014/main" id="{F1AEF4F2-D25A-4F60-92EA-106EF07D4D5A}"/>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Star: 4 Points 158">
                <a:extLst>
                  <a:ext uri="{FF2B5EF4-FFF2-40B4-BE49-F238E27FC236}">
                    <a16:creationId xmlns:a16="http://schemas.microsoft.com/office/drawing/2014/main" id="{2A32EB43-E30A-4451-9125-1C4B2FEC5492}"/>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DE92E1BC-F49E-43BF-A079-9F4E691112A8}"/>
                </a:ext>
              </a:extLst>
            </p:cNvPr>
            <p:cNvGrpSpPr/>
            <p:nvPr/>
          </p:nvGrpSpPr>
          <p:grpSpPr>
            <a:xfrm rot="4157935">
              <a:off x="9686881" y="1026261"/>
              <a:ext cx="260674" cy="260674"/>
              <a:chOff x="4075401" y="2631558"/>
              <a:chExt cx="590107" cy="590107"/>
            </a:xfrm>
          </p:grpSpPr>
          <p:sp>
            <p:nvSpPr>
              <p:cNvPr id="161" name="Star: 4 Points 160">
                <a:extLst>
                  <a:ext uri="{FF2B5EF4-FFF2-40B4-BE49-F238E27FC236}">
                    <a16:creationId xmlns:a16="http://schemas.microsoft.com/office/drawing/2014/main" id="{73F5BE23-4700-4637-B2DB-03986577FDAB}"/>
                  </a:ext>
                </a:extLst>
              </p:cNvPr>
              <p:cNvSpPr/>
              <p:nvPr/>
            </p:nvSpPr>
            <p:spPr>
              <a:xfrm>
                <a:off x="4075401" y="2631558"/>
                <a:ext cx="590107" cy="590107"/>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Star: 4 Points 161">
                <a:extLst>
                  <a:ext uri="{FF2B5EF4-FFF2-40B4-BE49-F238E27FC236}">
                    <a16:creationId xmlns:a16="http://schemas.microsoft.com/office/drawing/2014/main" id="{D637DDAE-9BF7-4AAD-B1B0-71A684ACB1CC}"/>
                  </a:ext>
                </a:extLst>
              </p:cNvPr>
              <p:cNvSpPr/>
              <p:nvPr/>
            </p:nvSpPr>
            <p:spPr>
              <a:xfrm rot="2700000">
                <a:off x="4155867" y="2720442"/>
                <a:ext cx="429172" cy="429172"/>
              </a:xfrm>
              <a:prstGeom prst="star4">
                <a:avLst>
                  <a:gd name="adj" fmla="val 3491"/>
                </a:avLst>
              </a:prstGeom>
              <a:gradFill>
                <a:gsLst>
                  <a:gs pos="0">
                    <a:schemeClr val="bg1"/>
                  </a:gs>
                  <a:gs pos="47000">
                    <a:schemeClr val="bg1">
                      <a:alpha val="32000"/>
                    </a:schemeClr>
                  </a:gs>
                  <a:gs pos="66000">
                    <a:schemeClr val="bg1">
                      <a:alpha val="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032476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ORM</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3528392"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Que </a:t>
            </a:r>
            <a:r>
              <a:rPr lang="en-US" altLang="ko-KR" sz="2400" b="1" dirty="0" err="1" smtClean="0">
                <a:solidFill>
                  <a:schemeClr val="accent2"/>
                </a:solidFill>
                <a:cs typeface="Arial" pitchFamily="34" charset="0"/>
              </a:rPr>
              <a:t>es</a:t>
            </a:r>
            <a:r>
              <a:rPr lang="en-US" altLang="ko-KR" sz="2400" b="1" dirty="0" smtClean="0">
                <a:solidFill>
                  <a:schemeClr val="accent2"/>
                </a:solidFill>
                <a:cs typeface="Arial" pitchFamily="34" charset="0"/>
              </a:rPr>
              <a:t> ORM?</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691643"/>
            <a:ext cx="10621830" cy="923330"/>
          </a:xfrm>
          <a:prstGeom prst="rect">
            <a:avLst/>
          </a:prstGeom>
          <a:noFill/>
        </p:spPr>
        <p:txBody>
          <a:bodyPr wrap="square" rtlCol="0">
            <a:spAutoFit/>
          </a:bodyPr>
          <a:lstStyle/>
          <a:p>
            <a:pPr algn="just"/>
            <a:r>
              <a:rPr lang="es-ES_tradnl" dirty="0" smtClean="0"/>
              <a:t>Es el </a:t>
            </a:r>
            <a:r>
              <a:rPr lang="es-ES_tradnl" dirty="0"/>
              <a:t>mapeo objeto-relacional es una técnica de programación para convertir datos entre el sistema de tipos utilizado en un lenguaje de programación orientado a objetos y la utilización de una base de datos relacional como motor de persistencia</a:t>
            </a:r>
            <a:endParaRPr lang="en-US" altLang="ko-KR" dirty="0">
              <a:solidFill>
                <a:schemeClr val="tx1">
                  <a:lumMod val="75000"/>
                  <a:lumOff val="25000"/>
                </a:schemeClr>
              </a:solidFill>
              <a:cs typeface="Arial" pitchFamily="34" charset="0"/>
            </a:endParaRPr>
          </a:p>
        </p:txBody>
      </p:sp>
      <p:pic>
        <p:nvPicPr>
          <p:cNvPr id="3" name="Bildobjek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08" y="4030100"/>
            <a:ext cx="3680458" cy="981455"/>
          </a:xfrm>
          <a:prstGeom prst="rect">
            <a:avLst/>
          </a:prstGeom>
        </p:spPr>
      </p:pic>
      <p:pic>
        <p:nvPicPr>
          <p:cNvPr id="9" name="Bildobjekt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959" y="4030100"/>
            <a:ext cx="3333750" cy="838200"/>
          </a:xfrm>
          <a:prstGeom prst="rect">
            <a:avLst/>
          </a:prstGeom>
        </p:spPr>
      </p:pic>
      <p:pic>
        <p:nvPicPr>
          <p:cNvPr id="10" name="Bildobjekt 9"/>
          <p:cNvPicPr>
            <a:picLocks noChangeAspect="1"/>
          </p:cNvPicPr>
          <p:nvPr/>
        </p:nvPicPr>
        <p:blipFill>
          <a:blip r:embed="rId4"/>
          <a:stretch>
            <a:fillRect/>
          </a:stretch>
        </p:blipFill>
        <p:spPr>
          <a:xfrm>
            <a:off x="4113073" y="5207373"/>
            <a:ext cx="2771775" cy="1095375"/>
          </a:xfrm>
          <a:prstGeom prst="rect">
            <a:avLst/>
          </a:prstGeom>
        </p:spPr>
      </p:pic>
    </p:spTree>
    <p:extLst>
      <p:ext uri="{BB962C8B-B14F-4D97-AF65-F5344CB8AC3E}">
        <p14:creationId xmlns:p14="http://schemas.microsoft.com/office/powerpoint/2010/main" val="11721747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smtClean="0">
                <a:solidFill>
                  <a:schemeClr val="tx1">
                    <a:lumMod val="85000"/>
                    <a:lumOff val="15000"/>
                  </a:schemeClr>
                </a:solidFill>
                <a:cs typeface="Arial" pitchFamily="34" charset="0"/>
              </a:rPr>
              <a:t>CDI Frameworks</a:t>
            </a: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41192985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Inyecciòn</a:t>
            </a:r>
            <a:r>
              <a:rPr lang="en-US" dirty="0" smtClean="0"/>
              <a:t> de </a:t>
            </a:r>
            <a:r>
              <a:rPr lang="en-US" dirty="0" err="1" smtClean="0"/>
              <a:t>Dependencia</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64924" y="1106940"/>
            <a:ext cx="5749384"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Que </a:t>
            </a:r>
            <a:r>
              <a:rPr lang="en-US" altLang="ko-KR" sz="2400" b="1" dirty="0" err="1" smtClean="0">
                <a:solidFill>
                  <a:schemeClr val="accent2"/>
                </a:solidFill>
                <a:cs typeface="Arial" pitchFamily="34" charset="0"/>
              </a:rPr>
              <a:t>es</a:t>
            </a:r>
            <a:r>
              <a:rPr lang="en-US" altLang="ko-KR" sz="2400" b="1" dirty="0" smtClean="0">
                <a:solidFill>
                  <a:schemeClr val="accent2"/>
                </a:solidFill>
                <a:cs typeface="Arial" pitchFamily="34" charset="0"/>
              </a:rPr>
              <a:t> </a:t>
            </a:r>
            <a:r>
              <a:rPr lang="en-US" altLang="ko-KR" sz="2400" b="1" dirty="0" err="1" smtClean="0">
                <a:solidFill>
                  <a:schemeClr val="accent2"/>
                </a:solidFill>
                <a:cs typeface="Arial" pitchFamily="34" charset="0"/>
              </a:rPr>
              <a:t>inyecci</a:t>
            </a:r>
            <a:r>
              <a:rPr lang="es-419" altLang="ko-KR" sz="2400" b="1" dirty="0" smtClean="0">
                <a:solidFill>
                  <a:schemeClr val="accent2"/>
                </a:solidFill>
                <a:cs typeface="Arial" pitchFamily="34" charset="0"/>
              </a:rPr>
              <a:t>ó</a:t>
            </a:r>
            <a:r>
              <a:rPr lang="en-US" altLang="ko-KR" sz="2400" b="1" dirty="0" smtClean="0">
                <a:solidFill>
                  <a:schemeClr val="accent2"/>
                </a:solidFill>
                <a:cs typeface="Arial" pitchFamily="34" charset="0"/>
              </a:rPr>
              <a:t>n de </a:t>
            </a:r>
            <a:r>
              <a:rPr lang="en-US" altLang="ko-KR" sz="2400" b="1" dirty="0" err="1" smtClean="0">
                <a:solidFill>
                  <a:schemeClr val="accent2"/>
                </a:solidFill>
                <a:cs typeface="Arial" pitchFamily="34" charset="0"/>
              </a:rPr>
              <a:t>dependencia</a:t>
            </a:r>
            <a:r>
              <a:rPr lang="en-US" altLang="ko-KR" sz="2400" b="1" dirty="0" smtClean="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1065073" y="2953600"/>
            <a:ext cx="4604207" cy="3693319"/>
          </a:xfrm>
          <a:prstGeom prst="rect">
            <a:avLst/>
          </a:prstGeom>
          <a:noFill/>
        </p:spPr>
        <p:txBody>
          <a:bodyPr wrap="square" rtlCol="0">
            <a:spAutoFit/>
          </a:bodyPr>
          <a:lstStyle/>
          <a:p>
            <a:pPr algn="just"/>
            <a:r>
              <a:rPr lang="es-ES_tradnl" dirty="0"/>
              <a:t>Una clase Java depende de otra clase, si usa una instancia de esta clase. Llamamos a esto una dependencia _class. Por ejemplo, una clase que accede a un servicio de registrador depende de esta clase de servicio</a:t>
            </a:r>
            <a:r>
              <a:rPr lang="es-ES_tradnl" dirty="0" smtClean="0"/>
              <a:t>.</a:t>
            </a:r>
          </a:p>
          <a:p>
            <a:pPr algn="just"/>
            <a:r>
              <a:rPr lang="es-ES_tradnl" dirty="0"/>
              <a:t>Una clase de marco, generalmente llamada </a:t>
            </a:r>
            <a:r>
              <a:rPr lang="es-ES_tradnl" i="1" dirty="0"/>
              <a:t>contenedor de dependencias</a:t>
            </a:r>
            <a:r>
              <a:rPr lang="es-ES_tradnl" dirty="0"/>
              <a:t> , podría analizar las dependencias de esta clase. Con este análisis, puede crear una instancia de la clase e inyectar los objetos en las dependencias definidas, a través de la reflexión de Java.</a:t>
            </a:r>
            <a:endParaRPr lang="es-ES_tradnl" dirty="0" smtClean="0"/>
          </a:p>
        </p:txBody>
      </p:sp>
      <p:sp>
        <p:nvSpPr>
          <p:cNvPr id="8" name="TextBox 45">
            <a:extLst>
              <a:ext uri="{FF2B5EF4-FFF2-40B4-BE49-F238E27FC236}">
                <a16:creationId xmlns:a16="http://schemas.microsoft.com/office/drawing/2014/main" id="{C776C8F2-EF91-4435-B46B-C17E3199D78D}"/>
              </a:ext>
            </a:extLst>
          </p:cNvPr>
          <p:cNvSpPr txBox="1"/>
          <p:nvPr/>
        </p:nvSpPr>
        <p:spPr>
          <a:xfrm>
            <a:off x="1065073" y="1753271"/>
            <a:ext cx="10621830" cy="1200329"/>
          </a:xfrm>
          <a:prstGeom prst="rect">
            <a:avLst/>
          </a:prstGeom>
          <a:noFill/>
        </p:spPr>
        <p:txBody>
          <a:bodyPr wrap="square" rtlCol="0">
            <a:spAutoFit/>
          </a:bodyPr>
          <a:lstStyle/>
          <a:p>
            <a:pPr algn="just"/>
            <a:r>
              <a:rPr lang="es-ES_tradnl" dirty="0"/>
              <a:t>La inyección de dependencia es un concepto válido para cualquier lenguaje de programación. El concepto general detrás de la inyección de dependencia se llama Inversión de control. Según este concepto, una clase no debe configurar sus dependencias estáticamente, sino que debe configurarse desde el exterior</a:t>
            </a:r>
            <a:r>
              <a:rPr lang="es-ES_tradnl" dirty="0" smtClean="0"/>
              <a:t>.</a:t>
            </a:r>
          </a:p>
        </p:txBody>
      </p:sp>
      <p:pic>
        <p:nvPicPr>
          <p:cNvPr id="4" name="Bildobjekt 3"/>
          <p:cNvPicPr>
            <a:picLocks noChangeAspect="1"/>
          </p:cNvPicPr>
          <p:nvPr/>
        </p:nvPicPr>
        <p:blipFill>
          <a:blip r:embed="rId2"/>
          <a:stretch>
            <a:fillRect/>
          </a:stretch>
        </p:blipFill>
        <p:spPr>
          <a:xfrm>
            <a:off x="5898334" y="3138266"/>
            <a:ext cx="5885001" cy="2726957"/>
          </a:xfrm>
          <a:prstGeom prst="rect">
            <a:avLst/>
          </a:prstGeom>
        </p:spPr>
      </p:pic>
    </p:spTree>
    <p:extLst>
      <p:ext uri="{BB962C8B-B14F-4D97-AF65-F5344CB8AC3E}">
        <p14:creationId xmlns:p14="http://schemas.microsoft.com/office/powerpoint/2010/main" val="7086860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9026" y="747179"/>
            <a:ext cx="11573197" cy="724247"/>
          </a:xfrm>
        </p:spPr>
        <p:txBody>
          <a:bodyPr>
            <a:normAutofit fontScale="92500" lnSpcReduction="10000"/>
          </a:bodyPr>
          <a:lstStyle/>
          <a:p>
            <a:r>
              <a:rPr lang="en-US" dirty="0" smtClean="0"/>
              <a:t>Frameworks de </a:t>
            </a:r>
            <a:r>
              <a:rPr lang="en-US" dirty="0" err="1" smtClean="0"/>
              <a:t>Inyeccion</a:t>
            </a:r>
            <a:r>
              <a:rPr lang="en-US" dirty="0" smtClean="0"/>
              <a:t> Dependency</a:t>
            </a:r>
            <a:endParaRPr lang="en-US" dirty="0"/>
          </a:p>
        </p:txBody>
      </p:sp>
      <p:sp>
        <p:nvSpPr>
          <p:cNvPr id="9" name="TextBox 44">
            <a:extLst>
              <a:ext uri="{FF2B5EF4-FFF2-40B4-BE49-F238E27FC236}">
                <a16:creationId xmlns:a16="http://schemas.microsoft.com/office/drawing/2014/main" id="{519AA71C-8442-4959-BF89-470001339678}"/>
              </a:ext>
            </a:extLst>
          </p:cNvPr>
          <p:cNvSpPr txBox="1"/>
          <p:nvPr/>
        </p:nvSpPr>
        <p:spPr>
          <a:xfrm>
            <a:off x="468535" y="1616515"/>
            <a:ext cx="5749384"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Que </a:t>
            </a:r>
            <a:r>
              <a:rPr lang="es-419" altLang="ko-KR" sz="2400" b="1" dirty="0" smtClean="0">
                <a:solidFill>
                  <a:schemeClr val="accent2"/>
                </a:solidFill>
                <a:cs typeface="Arial" pitchFamily="34" charset="0"/>
              </a:rPr>
              <a:t>frameworks tengo en DI</a:t>
            </a:r>
            <a:r>
              <a:rPr lang="en-US" altLang="ko-KR" sz="2400" b="1" dirty="0" smtClean="0">
                <a:solidFill>
                  <a:schemeClr val="accent2"/>
                </a:solidFill>
                <a:cs typeface="Arial" pitchFamily="34" charset="0"/>
              </a:rPr>
              <a:t>?</a:t>
            </a:r>
            <a:endParaRPr lang="ko-KR" altLang="en-US" sz="2400" b="1" dirty="0">
              <a:solidFill>
                <a:schemeClr val="accent2"/>
              </a:solidFill>
              <a:cs typeface="Arial" pitchFamily="34" charset="0"/>
            </a:endParaRPr>
          </a:p>
        </p:txBody>
      </p:sp>
      <p:pic>
        <p:nvPicPr>
          <p:cNvPr id="6" name="Bildobjekt 5"/>
          <p:cNvPicPr>
            <a:picLocks noChangeAspect="1"/>
          </p:cNvPicPr>
          <p:nvPr/>
        </p:nvPicPr>
        <p:blipFill>
          <a:blip r:embed="rId2"/>
          <a:stretch>
            <a:fillRect/>
          </a:stretch>
        </p:blipFill>
        <p:spPr>
          <a:xfrm>
            <a:off x="742902" y="2689316"/>
            <a:ext cx="2600325" cy="1714500"/>
          </a:xfrm>
          <a:prstGeom prst="rect">
            <a:avLst/>
          </a:prstGeom>
        </p:spPr>
      </p:pic>
      <p:pic>
        <p:nvPicPr>
          <p:cNvPr id="7" name="Bildobjekt 6"/>
          <p:cNvPicPr>
            <a:picLocks noChangeAspect="1"/>
          </p:cNvPicPr>
          <p:nvPr/>
        </p:nvPicPr>
        <p:blipFill>
          <a:blip r:embed="rId3"/>
          <a:stretch>
            <a:fillRect/>
          </a:stretch>
        </p:blipFill>
        <p:spPr>
          <a:xfrm>
            <a:off x="7451815" y="2597876"/>
            <a:ext cx="3788685" cy="1714500"/>
          </a:xfrm>
          <a:prstGeom prst="rect">
            <a:avLst/>
          </a:prstGeom>
        </p:spPr>
      </p:pic>
      <p:pic>
        <p:nvPicPr>
          <p:cNvPr id="11" name="Bildobjekt 10"/>
          <p:cNvPicPr>
            <a:picLocks noChangeAspect="1"/>
          </p:cNvPicPr>
          <p:nvPr/>
        </p:nvPicPr>
        <p:blipFill>
          <a:blip r:embed="rId4"/>
          <a:stretch>
            <a:fillRect/>
          </a:stretch>
        </p:blipFill>
        <p:spPr>
          <a:xfrm>
            <a:off x="4430756" y="2968628"/>
            <a:ext cx="2305575" cy="972995"/>
          </a:xfrm>
          <a:prstGeom prst="rect">
            <a:avLst/>
          </a:prstGeom>
        </p:spPr>
      </p:pic>
      <p:pic>
        <p:nvPicPr>
          <p:cNvPr id="13" name="Bildobjekt 12"/>
          <p:cNvPicPr>
            <a:picLocks noChangeAspect="1"/>
          </p:cNvPicPr>
          <p:nvPr/>
        </p:nvPicPr>
        <p:blipFill>
          <a:blip r:embed="rId5"/>
          <a:stretch>
            <a:fillRect/>
          </a:stretch>
        </p:blipFill>
        <p:spPr>
          <a:xfrm>
            <a:off x="8396560" y="5147496"/>
            <a:ext cx="2348499" cy="731269"/>
          </a:xfrm>
          <a:prstGeom prst="rect">
            <a:avLst/>
          </a:prstGeom>
        </p:spPr>
      </p:pic>
      <p:pic>
        <p:nvPicPr>
          <p:cNvPr id="15" name="Bildobjekt 14"/>
          <p:cNvPicPr>
            <a:picLocks noChangeAspect="1"/>
          </p:cNvPicPr>
          <p:nvPr/>
        </p:nvPicPr>
        <p:blipFill>
          <a:blip r:embed="rId6"/>
          <a:stretch>
            <a:fillRect/>
          </a:stretch>
        </p:blipFill>
        <p:spPr>
          <a:xfrm>
            <a:off x="863373" y="5251192"/>
            <a:ext cx="4879603" cy="649826"/>
          </a:xfrm>
          <a:prstGeom prst="rect">
            <a:avLst/>
          </a:prstGeom>
        </p:spPr>
      </p:pic>
    </p:spTree>
    <p:extLst>
      <p:ext uri="{BB962C8B-B14F-4D97-AF65-F5344CB8AC3E}">
        <p14:creationId xmlns:p14="http://schemas.microsoft.com/office/powerpoint/2010/main" val="12491340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19026" y="747179"/>
            <a:ext cx="11573197" cy="724247"/>
          </a:xfrm>
        </p:spPr>
        <p:txBody>
          <a:bodyPr>
            <a:normAutofit fontScale="92500" lnSpcReduction="10000"/>
          </a:bodyPr>
          <a:lstStyle/>
          <a:p>
            <a:r>
              <a:rPr lang="en-US" dirty="0" err="1" smtClean="0"/>
              <a:t>Algunos</a:t>
            </a:r>
            <a:r>
              <a:rPr lang="en-US" dirty="0" smtClean="0"/>
              <a:t> Frameworks &amp; </a:t>
            </a:r>
            <a:r>
              <a:rPr lang="en-US" dirty="0" err="1" smtClean="0"/>
              <a:t>Herramientas</a:t>
            </a:r>
            <a:endParaRPr lang="en-US" dirty="0"/>
          </a:p>
        </p:txBody>
      </p:sp>
      <p:sp>
        <p:nvSpPr>
          <p:cNvPr id="9" name="TextBox 44">
            <a:extLst>
              <a:ext uri="{FF2B5EF4-FFF2-40B4-BE49-F238E27FC236}">
                <a16:creationId xmlns:a16="http://schemas.microsoft.com/office/drawing/2014/main" id="{519AA71C-8442-4959-BF89-470001339678}"/>
              </a:ext>
            </a:extLst>
          </p:cNvPr>
          <p:cNvSpPr txBox="1"/>
          <p:nvPr/>
        </p:nvSpPr>
        <p:spPr>
          <a:xfrm>
            <a:off x="468535" y="1616515"/>
            <a:ext cx="2993122" cy="461665"/>
          </a:xfrm>
          <a:prstGeom prst="rect">
            <a:avLst/>
          </a:prstGeom>
          <a:noFill/>
        </p:spPr>
        <p:txBody>
          <a:bodyPr wrap="square" rtlCol="0">
            <a:spAutoFit/>
          </a:bodyPr>
          <a:lstStyle/>
          <a:p>
            <a:r>
              <a:rPr lang="es-419" altLang="ko-KR" sz="2400" b="1" dirty="0" smtClean="0">
                <a:solidFill>
                  <a:schemeClr val="accent2"/>
                </a:solidFill>
                <a:cs typeface="Arial" pitchFamily="34" charset="0"/>
              </a:rPr>
              <a:t>REST &amp; SOAP</a:t>
            </a:r>
            <a:endParaRPr lang="ko-KR" altLang="en-US" sz="2400" b="1" dirty="0">
              <a:solidFill>
                <a:schemeClr val="accent2"/>
              </a:solidFill>
              <a:cs typeface="Arial" pitchFamily="34" charset="0"/>
            </a:endParaRPr>
          </a:p>
        </p:txBody>
      </p:sp>
      <p:pic>
        <p:nvPicPr>
          <p:cNvPr id="3" name="Bildobjek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535" y="2223269"/>
            <a:ext cx="3149876" cy="2236411"/>
          </a:xfrm>
          <a:prstGeom prst="rect">
            <a:avLst/>
          </a:prstGeom>
        </p:spPr>
      </p:pic>
      <p:pic>
        <p:nvPicPr>
          <p:cNvPr id="4" name="Bildobjekt 3"/>
          <p:cNvPicPr>
            <a:picLocks noChangeAspect="1"/>
          </p:cNvPicPr>
          <p:nvPr/>
        </p:nvPicPr>
        <p:blipFill>
          <a:blip r:embed="rId3"/>
          <a:stretch>
            <a:fillRect/>
          </a:stretch>
        </p:blipFill>
        <p:spPr>
          <a:xfrm>
            <a:off x="523827" y="4703814"/>
            <a:ext cx="2819400" cy="1657350"/>
          </a:xfrm>
          <a:prstGeom prst="rect">
            <a:avLst/>
          </a:prstGeom>
        </p:spPr>
      </p:pic>
      <p:sp>
        <p:nvSpPr>
          <p:cNvPr id="12" name="TextBox 44">
            <a:extLst>
              <a:ext uri="{FF2B5EF4-FFF2-40B4-BE49-F238E27FC236}">
                <a16:creationId xmlns:a16="http://schemas.microsoft.com/office/drawing/2014/main" id="{519AA71C-8442-4959-BF89-470001339678}"/>
              </a:ext>
            </a:extLst>
          </p:cNvPr>
          <p:cNvSpPr txBox="1"/>
          <p:nvPr/>
        </p:nvSpPr>
        <p:spPr>
          <a:xfrm>
            <a:off x="4852307" y="1616513"/>
            <a:ext cx="1470116" cy="461665"/>
          </a:xfrm>
          <a:prstGeom prst="rect">
            <a:avLst/>
          </a:prstGeom>
          <a:noFill/>
        </p:spPr>
        <p:txBody>
          <a:bodyPr wrap="square" rtlCol="0">
            <a:spAutoFit/>
          </a:bodyPr>
          <a:lstStyle/>
          <a:p>
            <a:r>
              <a:rPr lang="es-419" altLang="ko-KR" sz="2400" b="1" dirty="0" smtClean="0">
                <a:solidFill>
                  <a:schemeClr val="accent2"/>
                </a:solidFill>
                <a:cs typeface="Arial" pitchFamily="34" charset="0"/>
              </a:rPr>
              <a:t>RxJava</a:t>
            </a:r>
            <a:endParaRPr lang="ko-KR" altLang="en-US" sz="2400" b="1" dirty="0">
              <a:solidFill>
                <a:schemeClr val="accent2"/>
              </a:solidFill>
              <a:cs typeface="Arial" pitchFamily="34" charset="0"/>
            </a:endParaRPr>
          </a:p>
        </p:txBody>
      </p:sp>
      <p:pic>
        <p:nvPicPr>
          <p:cNvPr id="5" name="Bildobjekt 4"/>
          <p:cNvPicPr>
            <a:picLocks noChangeAspect="1"/>
          </p:cNvPicPr>
          <p:nvPr/>
        </p:nvPicPr>
        <p:blipFill>
          <a:blip r:embed="rId4"/>
          <a:stretch>
            <a:fillRect/>
          </a:stretch>
        </p:blipFill>
        <p:spPr>
          <a:xfrm>
            <a:off x="4945380" y="2220950"/>
            <a:ext cx="1752600" cy="1714500"/>
          </a:xfrm>
          <a:prstGeom prst="rect">
            <a:avLst/>
          </a:prstGeom>
        </p:spPr>
      </p:pic>
      <p:sp>
        <p:nvSpPr>
          <p:cNvPr id="14" name="TextBox 44">
            <a:extLst>
              <a:ext uri="{FF2B5EF4-FFF2-40B4-BE49-F238E27FC236}">
                <a16:creationId xmlns:a16="http://schemas.microsoft.com/office/drawing/2014/main" id="{519AA71C-8442-4959-BF89-470001339678}"/>
              </a:ext>
            </a:extLst>
          </p:cNvPr>
          <p:cNvSpPr txBox="1"/>
          <p:nvPr/>
        </p:nvSpPr>
        <p:spPr>
          <a:xfrm>
            <a:off x="8040709" y="1616513"/>
            <a:ext cx="1938746" cy="461665"/>
          </a:xfrm>
          <a:prstGeom prst="rect">
            <a:avLst/>
          </a:prstGeom>
          <a:noFill/>
        </p:spPr>
        <p:txBody>
          <a:bodyPr wrap="square" rtlCol="0">
            <a:spAutoFit/>
          </a:bodyPr>
          <a:lstStyle/>
          <a:p>
            <a:r>
              <a:rPr lang="es-419" altLang="ko-KR" sz="2400" b="1" dirty="0" smtClean="0">
                <a:solidFill>
                  <a:schemeClr val="accent2"/>
                </a:solidFill>
                <a:cs typeface="Arial" pitchFamily="34" charset="0"/>
              </a:rPr>
              <a:t>Maven</a:t>
            </a:r>
            <a:endParaRPr lang="ko-KR" altLang="en-US" sz="2400" b="1" dirty="0">
              <a:solidFill>
                <a:schemeClr val="accent2"/>
              </a:solidFill>
              <a:cs typeface="Arial" pitchFamily="34" charset="0"/>
            </a:endParaRPr>
          </a:p>
        </p:txBody>
      </p:sp>
      <p:pic>
        <p:nvPicPr>
          <p:cNvPr id="8" name="Bildobjekt 7"/>
          <p:cNvPicPr>
            <a:picLocks noChangeAspect="1"/>
          </p:cNvPicPr>
          <p:nvPr/>
        </p:nvPicPr>
        <p:blipFill>
          <a:blip r:embed="rId5"/>
          <a:stretch>
            <a:fillRect/>
          </a:stretch>
        </p:blipFill>
        <p:spPr>
          <a:xfrm>
            <a:off x="7445829" y="2220950"/>
            <a:ext cx="3962400" cy="1114425"/>
          </a:xfrm>
          <a:prstGeom prst="rect">
            <a:avLst/>
          </a:prstGeom>
        </p:spPr>
      </p:pic>
      <p:sp>
        <p:nvSpPr>
          <p:cNvPr id="16" name="TextBox 44">
            <a:extLst>
              <a:ext uri="{FF2B5EF4-FFF2-40B4-BE49-F238E27FC236}">
                <a16:creationId xmlns:a16="http://schemas.microsoft.com/office/drawing/2014/main" id="{519AA71C-8442-4959-BF89-470001339678}"/>
              </a:ext>
            </a:extLst>
          </p:cNvPr>
          <p:cNvSpPr txBox="1"/>
          <p:nvPr/>
        </p:nvSpPr>
        <p:spPr>
          <a:xfrm>
            <a:off x="5086621" y="4223309"/>
            <a:ext cx="2241641" cy="461665"/>
          </a:xfrm>
          <a:prstGeom prst="rect">
            <a:avLst/>
          </a:prstGeom>
          <a:noFill/>
        </p:spPr>
        <p:txBody>
          <a:bodyPr wrap="square" rtlCol="0">
            <a:spAutoFit/>
          </a:bodyPr>
          <a:lstStyle/>
          <a:p>
            <a:r>
              <a:rPr lang="es-419" altLang="ko-KR" sz="2400" b="1" dirty="0" smtClean="0">
                <a:solidFill>
                  <a:schemeClr val="accent2"/>
                </a:solidFill>
                <a:cs typeface="Arial" pitchFamily="34" charset="0"/>
              </a:rPr>
              <a:t>Servidores</a:t>
            </a:r>
            <a:endParaRPr lang="ko-KR" altLang="en-US" sz="2400" b="1" dirty="0">
              <a:solidFill>
                <a:schemeClr val="accent2"/>
              </a:solidFill>
              <a:cs typeface="Arial" pitchFamily="34" charset="0"/>
            </a:endParaRPr>
          </a:p>
        </p:txBody>
      </p:sp>
      <p:pic>
        <p:nvPicPr>
          <p:cNvPr id="10" name="Bildobjekt 9"/>
          <p:cNvPicPr>
            <a:picLocks noChangeAspect="1"/>
          </p:cNvPicPr>
          <p:nvPr/>
        </p:nvPicPr>
        <p:blipFill>
          <a:blip r:embed="rId6"/>
          <a:stretch>
            <a:fillRect/>
          </a:stretch>
        </p:blipFill>
        <p:spPr>
          <a:xfrm>
            <a:off x="4643477" y="4670476"/>
            <a:ext cx="2877504" cy="1724025"/>
          </a:xfrm>
          <a:prstGeom prst="rect">
            <a:avLst/>
          </a:prstGeom>
        </p:spPr>
      </p:pic>
      <p:pic>
        <p:nvPicPr>
          <p:cNvPr id="17" name="Bildobjekt 16"/>
          <p:cNvPicPr>
            <a:picLocks noChangeAspect="1"/>
          </p:cNvPicPr>
          <p:nvPr/>
        </p:nvPicPr>
        <p:blipFill>
          <a:blip r:embed="rId7"/>
          <a:stretch>
            <a:fillRect/>
          </a:stretch>
        </p:blipFill>
        <p:spPr>
          <a:xfrm>
            <a:off x="8784831" y="4454141"/>
            <a:ext cx="3234355" cy="2259047"/>
          </a:xfrm>
          <a:prstGeom prst="rect">
            <a:avLst/>
          </a:prstGeom>
        </p:spPr>
      </p:pic>
      <p:pic>
        <p:nvPicPr>
          <p:cNvPr id="18" name="Bildobjekt 17"/>
          <p:cNvPicPr>
            <a:picLocks noChangeAspect="1"/>
          </p:cNvPicPr>
          <p:nvPr/>
        </p:nvPicPr>
        <p:blipFill>
          <a:blip r:embed="rId8"/>
          <a:stretch>
            <a:fillRect/>
          </a:stretch>
        </p:blipFill>
        <p:spPr>
          <a:xfrm>
            <a:off x="7996935" y="5673659"/>
            <a:ext cx="866775" cy="771525"/>
          </a:xfrm>
          <a:prstGeom prst="rect">
            <a:avLst/>
          </a:prstGeom>
        </p:spPr>
      </p:pic>
      <p:pic>
        <p:nvPicPr>
          <p:cNvPr id="19" name="Bildobjekt 18"/>
          <p:cNvPicPr>
            <a:picLocks noChangeAspect="1"/>
          </p:cNvPicPr>
          <p:nvPr/>
        </p:nvPicPr>
        <p:blipFill>
          <a:blip r:embed="rId9"/>
          <a:stretch>
            <a:fillRect/>
          </a:stretch>
        </p:blipFill>
        <p:spPr>
          <a:xfrm>
            <a:off x="7771406" y="3397287"/>
            <a:ext cx="3057525" cy="1076325"/>
          </a:xfrm>
          <a:prstGeom prst="rect">
            <a:avLst/>
          </a:prstGeom>
        </p:spPr>
      </p:pic>
    </p:spTree>
    <p:extLst>
      <p:ext uri="{BB962C8B-B14F-4D97-AF65-F5344CB8AC3E}">
        <p14:creationId xmlns:p14="http://schemas.microsoft.com/office/powerpoint/2010/main" val="9501812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smtClean="0">
                <a:solidFill>
                  <a:schemeClr val="tx1">
                    <a:lumMod val="85000"/>
                    <a:lumOff val="15000"/>
                  </a:schemeClr>
                </a:solidFill>
                <a:cs typeface="Arial" pitchFamily="34" charset="0"/>
              </a:rPr>
              <a:t>Front</a:t>
            </a: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3877334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Front </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5592630"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Hay frameworks de Front de Java?</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691643"/>
            <a:ext cx="10621830" cy="646331"/>
          </a:xfrm>
          <a:prstGeom prst="rect">
            <a:avLst/>
          </a:prstGeom>
          <a:noFill/>
        </p:spPr>
        <p:txBody>
          <a:bodyPr wrap="square" rtlCol="0">
            <a:spAutoFit/>
          </a:bodyPr>
          <a:lstStyle/>
          <a:p>
            <a:pPr algn="just"/>
            <a:r>
              <a:rPr lang="es-ES_tradnl" dirty="0" smtClean="0"/>
              <a:t>Efectivamente hay frameworks de Java en el mercado pero lamentablemente hoy se ha perdido terreno en el mercado, quizas como algo a ver a futuro.</a:t>
            </a:r>
            <a:endParaRPr lang="en-US" altLang="ko-KR" dirty="0">
              <a:solidFill>
                <a:schemeClr val="tx1">
                  <a:lumMod val="75000"/>
                  <a:lumOff val="25000"/>
                </a:schemeClr>
              </a:solidFill>
              <a:cs typeface="Arial" pitchFamily="34" charset="0"/>
            </a:endParaRPr>
          </a:p>
        </p:txBody>
      </p:sp>
      <p:pic>
        <p:nvPicPr>
          <p:cNvPr id="4" name="Bildobjekt 3"/>
          <p:cNvPicPr>
            <a:picLocks noChangeAspect="1"/>
          </p:cNvPicPr>
          <p:nvPr/>
        </p:nvPicPr>
        <p:blipFill>
          <a:blip r:embed="rId2"/>
          <a:stretch>
            <a:fillRect/>
          </a:stretch>
        </p:blipFill>
        <p:spPr>
          <a:xfrm>
            <a:off x="1099138" y="3726150"/>
            <a:ext cx="2609850" cy="876300"/>
          </a:xfrm>
          <a:prstGeom prst="rect">
            <a:avLst/>
          </a:prstGeom>
        </p:spPr>
      </p:pic>
      <p:pic>
        <p:nvPicPr>
          <p:cNvPr id="5" name="Bildobjekt 4"/>
          <p:cNvPicPr>
            <a:picLocks noChangeAspect="1"/>
          </p:cNvPicPr>
          <p:nvPr/>
        </p:nvPicPr>
        <p:blipFill>
          <a:blip r:embed="rId3"/>
          <a:stretch>
            <a:fillRect/>
          </a:stretch>
        </p:blipFill>
        <p:spPr>
          <a:xfrm>
            <a:off x="4480513" y="4781822"/>
            <a:ext cx="1743075" cy="1657350"/>
          </a:xfrm>
          <a:prstGeom prst="rect">
            <a:avLst/>
          </a:prstGeom>
        </p:spPr>
      </p:pic>
      <p:pic>
        <p:nvPicPr>
          <p:cNvPr id="6" name="Bildobjekt 5"/>
          <p:cNvPicPr>
            <a:picLocks noChangeAspect="1"/>
          </p:cNvPicPr>
          <p:nvPr/>
        </p:nvPicPr>
        <p:blipFill>
          <a:blip r:embed="rId4"/>
          <a:stretch>
            <a:fillRect/>
          </a:stretch>
        </p:blipFill>
        <p:spPr>
          <a:xfrm>
            <a:off x="7810725" y="3593103"/>
            <a:ext cx="2952750" cy="1476375"/>
          </a:xfrm>
          <a:prstGeom prst="rect">
            <a:avLst/>
          </a:prstGeom>
        </p:spPr>
      </p:pic>
    </p:spTree>
    <p:extLst>
      <p:ext uri="{BB962C8B-B14F-4D97-AF65-F5344CB8AC3E}">
        <p14:creationId xmlns:p14="http://schemas.microsoft.com/office/powerpoint/2010/main" val="26494569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err="1" smtClean="0">
                <a:solidFill>
                  <a:schemeClr val="tx1">
                    <a:lumMod val="85000"/>
                    <a:lumOff val="15000"/>
                  </a:schemeClr>
                </a:solidFill>
                <a:cs typeface="Arial" pitchFamily="34" charset="0"/>
              </a:rPr>
              <a:t>Conclusiones</a:t>
            </a:r>
            <a:endParaRPr lang="en-US" altLang="ko-KR" sz="4800" dirty="0" smtClean="0">
              <a:solidFill>
                <a:schemeClr val="tx1">
                  <a:lumMod val="85000"/>
                  <a:lumOff val="15000"/>
                </a:schemeClr>
              </a:solidFill>
              <a:cs typeface="Arial" pitchFamily="34" charset="0"/>
            </a:endParaRP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1136506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Conclusiones</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3528392" cy="461665"/>
          </a:xfrm>
          <a:prstGeom prst="rect">
            <a:avLst/>
          </a:prstGeom>
          <a:noFill/>
        </p:spPr>
        <p:txBody>
          <a:bodyPr wrap="square" rtlCol="0">
            <a:spAutoFit/>
          </a:bodyPr>
          <a:lstStyle/>
          <a:p>
            <a:r>
              <a:rPr lang="en-US" altLang="ko-KR" sz="2400" b="1" dirty="0" err="1" smtClean="0">
                <a:solidFill>
                  <a:schemeClr val="accent2"/>
                </a:solidFill>
                <a:cs typeface="Arial" pitchFamily="34" charset="0"/>
              </a:rPr>
              <a:t>Conclusiones</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691643"/>
            <a:ext cx="10621830" cy="2862322"/>
          </a:xfrm>
          <a:prstGeom prst="rect">
            <a:avLst/>
          </a:prstGeom>
          <a:noFill/>
        </p:spPr>
        <p:txBody>
          <a:bodyPr wrap="square" rtlCol="0">
            <a:spAutoFit/>
          </a:bodyPr>
          <a:lstStyle/>
          <a:p>
            <a:pPr marL="285750" indent="-285750" algn="just">
              <a:buFont typeface="Arial" panose="020B0604020202020204" pitchFamily="34" charset="0"/>
              <a:buChar char="•"/>
            </a:pPr>
            <a:r>
              <a:rPr lang="en-US" altLang="ko-KR" dirty="0" smtClean="0">
                <a:solidFill>
                  <a:schemeClr val="tx1">
                    <a:lumMod val="75000"/>
                    <a:lumOff val="25000"/>
                  </a:schemeClr>
                </a:solidFill>
                <a:cs typeface="Arial" pitchFamily="34" charset="0"/>
              </a:rPr>
              <a:t> Java se ha </a:t>
            </a:r>
            <a:r>
              <a:rPr lang="en-US" altLang="ko-KR" dirty="0" err="1" smtClean="0">
                <a:solidFill>
                  <a:schemeClr val="tx1">
                    <a:lumMod val="75000"/>
                    <a:lumOff val="25000"/>
                  </a:schemeClr>
                </a:solidFill>
                <a:cs typeface="Arial" pitchFamily="34" charset="0"/>
              </a:rPr>
              <a:t>convertido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en</a:t>
            </a:r>
            <a:r>
              <a:rPr lang="en-US" altLang="ko-KR" dirty="0" smtClean="0">
                <a:solidFill>
                  <a:schemeClr val="tx1">
                    <a:lumMod val="75000"/>
                    <a:lumOff val="25000"/>
                  </a:schemeClr>
                </a:solidFill>
                <a:cs typeface="Arial" pitchFamily="34" charset="0"/>
              </a:rPr>
              <a:t> un </a:t>
            </a:r>
            <a:r>
              <a:rPr lang="en-US" altLang="ko-KR" dirty="0" err="1" smtClean="0">
                <a:solidFill>
                  <a:schemeClr val="tx1">
                    <a:lumMod val="75000"/>
                    <a:lumOff val="25000"/>
                  </a:schemeClr>
                </a:solidFill>
                <a:cs typeface="Arial" pitchFamily="34" charset="0"/>
              </a:rPr>
              <a:t>poderoso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lenguaje</a:t>
            </a:r>
            <a:r>
              <a:rPr lang="en-US" altLang="ko-KR" dirty="0" smtClean="0">
                <a:solidFill>
                  <a:schemeClr val="tx1">
                    <a:lumMod val="75000"/>
                    <a:lumOff val="25000"/>
                  </a:schemeClr>
                </a:solidFill>
                <a:cs typeface="Arial" pitchFamily="34" charset="0"/>
              </a:rPr>
              <a:t> para backend, </a:t>
            </a:r>
            <a:r>
              <a:rPr lang="en-US" altLang="ko-KR" dirty="0" err="1" smtClean="0">
                <a:solidFill>
                  <a:schemeClr val="tx1">
                    <a:lumMod val="75000"/>
                    <a:lumOff val="25000"/>
                  </a:schemeClr>
                </a:solidFill>
                <a:cs typeface="Arial" pitchFamily="34" charset="0"/>
              </a:rPr>
              <a:t>es</a:t>
            </a:r>
            <a:r>
              <a:rPr lang="en-US" altLang="ko-KR" dirty="0" smtClean="0">
                <a:solidFill>
                  <a:schemeClr val="tx1">
                    <a:lumMod val="75000"/>
                    <a:lumOff val="25000"/>
                  </a:schemeClr>
                </a:solidFill>
                <a:cs typeface="Arial" pitchFamily="34" charset="0"/>
              </a:rPr>
              <a:t> un </a:t>
            </a:r>
            <a:r>
              <a:rPr lang="en-US" altLang="ko-KR" dirty="0" err="1" smtClean="0">
                <a:solidFill>
                  <a:schemeClr val="tx1">
                    <a:lumMod val="75000"/>
                    <a:lumOff val="25000"/>
                  </a:schemeClr>
                </a:solidFill>
                <a:cs typeface="Arial" pitchFamily="34" charset="0"/>
              </a:rPr>
              <a:t>tecnologia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muy</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solicitada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por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ejemplo</a:t>
            </a:r>
            <a:r>
              <a:rPr lang="en-US" altLang="ko-KR" dirty="0" smtClean="0">
                <a:solidFill>
                  <a:schemeClr val="tx1">
                    <a:lumMod val="75000"/>
                    <a:lumOff val="25000"/>
                  </a:schemeClr>
                </a:solidFill>
                <a:cs typeface="Arial" pitchFamily="34" charset="0"/>
              </a:rPr>
              <a:t> para </a:t>
            </a:r>
            <a:r>
              <a:rPr lang="en-US" altLang="ko-KR" dirty="0" err="1" smtClean="0">
                <a:solidFill>
                  <a:schemeClr val="tx1">
                    <a:lumMod val="75000"/>
                    <a:lumOff val="25000"/>
                  </a:schemeClr>
                </a:solidFill>
                <a:cs typeface="Arial" pitchFamily="34" charset="0"/>
              </a:rPr>
              <a:t>los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bancos</a:t>
            </a:r>
            <a:r>
              <a:rPr lang="en-US" altLang="ko-KR" dirty="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por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su</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robustez</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manejo</a:t>
            </a:r>
            <a:r>
              <a:rPr lang="en-US" altLang="ko-KR" dirty="0" smtClean="0">
                <a:solidFill>
                  <a:schemeClr val="tx1">
                    <a:lumMod val="75000"/>
                    <a:lumOff val="25000"/>
                  </a:schemeClr>
                </a:solidFill>
                <a:cs typeface="Arial" pitchFamily="34" charset="0"/>
              </a:rPr>
              <a:t> de </a:t>
            </a:r>
            <a:r>
              <a:rPr lang="en-US" altLang="ko-KR" dirty="0" err="1" smtClean="0">
                <a:solidFill>
                  <a:schemeClr val="tx1">
                    <a:lumMod val="75000"/>
                    <a:lumOff val="25000"/>
                  </a:schemeClr>
                </a:solidFill>
                <a:cs typeface="Arial" pitchFamily="34" charset="0"/>
              </a:rPr>
              <a:t>hilos</a:t>
            </a:r>
            <a:r>
              <a:rPr lang="en-US" altLang="ko-KR" dirty="0" smtClean="0">
                <a:solidFill>
                  <a:schemeClr val="tx1">
                    <a:lumMod val="75000"/>
                    <a:lumOff val="25000"/>
                  </a:schemeClr>
                </a:solidFill>
                <a:cs typeface="Arial" pitchFamily="34" charset="0"/>
              </a:rPr>
              <a:t> y </a:t>
            </a:r>
            <a:r>
              <a:rPr lang="en-US" altLang="ko-KR" dirty="0" err="1" smtClean="0">
                <a:solidFill>
                  <a:schemeClr val="tx1">
                    <a:lumMod val="75000"/>
                    <a:lumOff val="25000"/>
                  </a:schemeClr>
                </a:solidFill>
                <a:cs typeface="Arial" pitchFamily="34" charset="0"/>
              </a:rPr>
              <a:t>transacciones</a:t>
            </a:r>
            <a:r>
              <a:rPr lang="en-US" altLang="ko-KR" dirty="0" smtClean="0">
                <a:solidFill>
                  <a:schemeClr val="tx1">
                    <a:lumMod val="75000"/>
                    <a:lumOff val="25000"/>
                  </a:schemeClr>
                </a:solidFill>
                <a:cs typeface="Arial" pitchFamily="34" charset="0"/>
              </a:rPr>
              <a:t>.</a:t>
            </a:r>
          </a:p>
          <a:p>
            <a:pPr marL="285750" indent="-285750" algn="just">
              <a:buFont typeface="Arial" panose="020B0604020202020204" pitchFamily="34" charset="0"/>
              <a:buChar char="•"/>
            </a:pPr>
            <a:r>
              <a:rPr lang="en-US" altLang="ko-KR" dirty="0" smtClean="0">
                <a:solidFill>
                  <a:schemeClr val="tx1">
                    <a:lumMod val="75000"/>
                    <a:lumOff val="25000"/>
                  </a:schemeClr>
                </a:solidFill>
                <a:cs typeface="Arial" pitchFamily="34" charset="0"/>
              </a:rPr>
              <a:t>Si </a:t>
            </a:r>
            <a:r>
              <a:rPr lang="en-US" altLang="ko-KR" dirty="0" err="1" smtClean="0">
                <a:solidFill>
                  <a:schemeClr val="tx1">
                    <a:lumMod val="75000"/>
                    <a:lumOff val="25000"/>
                  </a:schemeClr>
                </a:solidFill>
                <a:cs typeface="Arial" pitchFamily="34" charset="0"/>
              </a:rPr>
              <a:t>bien</a:t>
            </a:r>
            <a:r>
              <a:rPr lang="en-US" altLang="ko-KR" dirty="0" smtClean="0">
                <a:solidFill>
                  <a:schemeClr val="tx1">
                    <a:lumMod val="75000"/>
                    <a:lumOff val="25000"/>
                  </a:schemeClr>
                </a:solidFill>
                <a:cs typeface="Arial" pitchFamily="34" charset="0"/>
              </a:rPr>
              <a:t> hay </a:t>
            </a:r>
            <a:r>
              <a:rPr lang="en-US" altLang="ko-KR" dirty="0" err="1" smtClean="0">
                <a:solidFill>
                  <a:schemeClr val="tx1">
                    <a:lumMod val="75000"/>
                    <a:lumOff val="25000"/>
                  </a:schemeClr>
                </a:solidFill>
                <a:cs typeface="Arial" pitchFamily="34" charset="0"/>
              </a:rPr>
              <a:t>algunos</a:t>
            </a:r>
            <a:r>
              <a:rPr lang="en-US" altLang="ko-KR" dirty="0" smtClean="0">
                <a:solidFill>
                  <a:schemeClr val="tx1">
                    <a:lumMod val="75000"/>
                    <a:lumOff val="25000"/>
                  </a:schemeClr>
                </a:solidFill>
                <a:cs typeface="Arial" pitchFamily="34" charset="0"/>
              </a:rPr>
              <a:t> frameworks java </a:t>
            </a:r>
            <a:r>
              <a:rPr lang="en-US" altLang="ko-KR" dirty="0" err="1" smtClean="0">
                <a:solidFill>
                  <a:schemeClr val="tx1">
                    <a:lumMod val="75000"/>
                    <a:lumOff val="25000"/>
                  </a:schemeClr>
                </a:solidFill>
                <a:cs typeface="Arial" pitchFamily="34" charset="0"/>
              </a:rPr>
              <a:t>es</a:t>
            </a:r>
            <a:r>
              <a:rPr lang="en-US" altLang="ko-KR" dirty="0" smtClean="0">
                <a:solidFill>
                  <a:schemeClr val="tx1">
                    <a:lumMod val="75000"/>
                    <a:lumOff val="25000"/>
                  </a:schemeClr>
                </a:solidFill>
                <a:cs typeface="Arial" pitchFamily="34" charset="0"/>
              </a:rPr>
              <a:t> major </a:t>
            </a:r>
            <a:r>
              <a:rPr lang="en-US" altLang="ko-KR" dirty="0" err="1" smtClean="0">
                <a:solidFill>
                  <a:schemeClr val="tx1">
                    <a:lumMod val="75000"/>
                    <a:lumOff val="25000"/>
                  </a:schemeClr>
                </a:solidFill>
                <a:cs typeface="Arial" pitchFamily="34" charset="0"/>
              </a:rPr>
              <a:t>ir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viendo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herramientas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js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como</a:t>
            </a:r>
            <a:r>
              <a:rPr lang="en-US" altLang="ko-KR" dirty="0" smtClean="0">
                <a:solidFill>
                  <a:schemeClr val="tx1">
                    <a:lumMod val="75000"/>
                    <a:lumOff val="25000"/>
                  </a:schemeClr>
                </a:solidFill>
                <a:cs typeface="Arial" pitchFamily="34" charset="0"/>
              </a:rPr>
              <a:t> Angular, React o </a:t>
            </a:r>
            <a:r>
              <a:rPr lang="en-US" altLang="ko-KR" dirty="0" err="1" smtClean="0">
                <a:solidFill>
                  <a:schemeClr val="tx1">
                    <a:lumMod val="75000"/>
                    <a:lumOff val="25000"/>
                  </a:schemeClr>
                </a:solidFill>
                <a:cs typeface="Arial" pitchFamily="34" charset="0"/>
              </a:rPr>
              <a:t>Vue</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porque</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es</a:t>
            </a:r>
            <a:r>
              <a:rPr lang="en-US" altLang="ko-KR" dirty="0" smtClean="0">
                <a:solidFill>
                  <a:schemeClr val="tx1">
                    <a:lumMod val="75000"/>
                    <a:lumOff val="25000"/>
                  </a:schemeClr>
                </a:solidFill>
                <a:cs typeface="Arial" pitchFamily="34" charset="0"/>
              </a:rPr>
              <a:t> lo que el Mercado </a:t>
            </a:r>
            <a:r>
              <a:rPr lang="en-US" altLang="ko-KR" dirty="0" err="1" smtClean="0">
                <a:solidFill>
                  <a:schemeClr val="tx1">
                    <a:lumMod val="75000"/>
                    <a:lumOff val="25000"/>
                  </a:schemeClr>
                </a:solidFill>
                <a:cs typeface="Arial" pitchFamily="34" charset="0"/>
              </a:rPr>
              <a:t>solicita</a:t>
            </a:r>
            <a:r>
              <a:rPr lang="en-US" altLang="ko-KR" dirty="0" smtClean="0">
                <a:solidFill>
                  <a:schemeClr val="tx1">
                    <a:lumMod val="75000"/>
                    <a:lumOff val="25000"/>
                  </a:schemeClr>
                </a:solidFill>
                <a:cs typeface="Arial" pitchFamily="34" charset="0"/>
              </a:rPr>
              <a:t> y </a:t>
            </a:r>
            <a:r>
              <a:rPr lang="en-US" altLang="ko-KR" dirty="0" err="1" smtClean="0">
                <a:solidFill>
                  <a:schemeClr val="tx1">
                    <a:lumMod val="75000"/>
                    <a:lumOff val="25000"/>
                  </a:schemeClr>
                </a:solidFill>
                <a:cs typeface="Arial" pitchFamily="34" charset="0"/>
              </a:rPr>
              <a:t>apunta</a:t>
            </a:r>
            <a:r>
              <a:rPr lang="en-US" altLang="ko-KR" dirty="0" smtClean="0">
                <a:solidFill>
                  <a:schemeClr val="tx1">
                    <a:lumMod val="75000"/>
                    <a:lumOff val="25000"/>
                  </a:schemeClr>
                </a:solidFill>
                <a:cs typeface="Arial" pitchFamily="34" charset="0"/>
              </a:rPr>
              <a:t> mas a </a:t>
            </a:r>
            <a:r>
              <a:rPr lang="en-US" altLang="ko-KR" dirty="0" err="1" smtClean="0">
                <a:solidFill>
                  <a:schemeClr val="tx1">
                    <a:lumMod val="75000"/>
                    <a:lumOff val="25000"/>
                  </a:schemeClr>
                </a:solidFill>
                <a:cs typeface="Arial" pitchFamily="34" charset="0"/>
              </a:rPr>
              <a:t>ello</a:t>
            </a:r>
            <a:r>
              <a:rPr lang="en-US" altLang="ko-KR" dirty="0" smtClean="0">
                <a:solidFill>
                  <a:schemeClr val="tx1">
                    <a:lumMod val="75000"/>
                    <a:lumOff val="25000"/>
                  </a:schemeClr>
                </a:solidFill>
                <a:cs typeface="Arial" pitchFamily="34" charset="0"/>
              </a:rPr>
              <a:t>.</a:t>
            </a:r>
          </a:p>
          <a:p>
            <a:pPr marL="285750" indent="-285750" algn="just">
              <a:buFont typeface="Arial" panose="020B0604020202020204" pitchFamily="34" charset="0"/>
              <a:buChar char="•"/>
            </a:pPr>
            <a:r>
              <a:rPr lang="en-US" altLang="ko-KR" dirty="0" err="1" smtClean="0">
                <a:solidFill>
                  <a:schemeClr val="tx1">
                    <a:lumMod val="75000"/>
                    <a:lumOff val="25000"/>
                  </a:schemeClr>
                </a:solidFill>
                <a:cs typeface="Arial" pitchFamily="34" charset="0"/>
              </a:rPr>
              <a:t>Es</a:t>
            </a:r>
            <a:r>
              <a:rPr lang="en-US" altLang="ko-KR" dirty="0" smtClean="0">
                <a:solidFill>
                  <a:schemeClr val="tx1">
                    <a:lumMod val="75000"/>
                    <a:lumOff val="25000"/>
                  </a:schemeClr>
                </a:solidFill>
                <a:cs typeface="Arial" pitchFamily="34" charset="0"/>
              </a:rPr>
              <a:t> un </a:t>
            </a:r>
            <a:r>
              <a:rPr lang="en-US" altLang="ko-KR" dirty="0" err="1" smtClean="0">
                <a:solidFill>
                  <a:schemeClr val="tx1">
                    <a:lumMod val="75000"/>
                    <a:lumOff val="25000"/>
                  </a:schemeClr>
                </a:solidFill>
                <a:cs typeface="Arial" pitchFamily="34" charset="0"/>
              </a:rPr>
              <a:t>execelente</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lenguaje</a:t>
            </a:r>
            <a:r>
              <a:rPr lang="en-US" altLang="ko-KR" dirty="0" smtClean="0">
                <a:solidFill>
                  <a:schemeClr val="tx1">
                    <a:lumMod val="75000"/>
                    <a:lumOff val="25000"/>
                  </a:schemeClr>
                </a:solidFill>
                <a:cs typeface="Arial" pitchFamily="34" charset="0"/>
              </a:rPr>
              <a:t> de alto </a:t>
            </a:r>
            <a:r>
              <a:rPr lang="en-US" altLang="ko-KR" dirty="0" err="1" smtClean="0">
                <a:solidFill>
                  <a:schemeClr val="tx1">
                    <a:lumMod val="75000"/>
                    <a:lumOff val="25000"/>
                  </a:schemeClr>
                </a:solidFill>
                <a:cs typeface="Arial" pitchFamily="34" charset="0"/>
              </a:rPr>
              <a:t>nivel</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como</a:t>
            </a:r>
            <a:r>
              <a:rPr lang="en-US" altLang="ko-KR" dirty="0" smtClean="0">
                <a:solidFill>
                  <a:schemeClr val="tx1">
                    <a:lumMod val="75000"/>
                    <a:lumOff val="25000"/>
                  </a:schemeClr>
                </a:solidFill>
                <a:cs typeface="Arial" pitchFamily="34" charset="0"/>
              </a:rPr>
              <a:t> para </a:t>
            </a:r>
            <a:r>
              <a:rPr lang="en-US" altLang="ko-KR" dirty="0" err="1" smtClean="0">
                <a:solidFill>
                  <a:schemeClr val="tx1">
                    <a:lumMod val="75000"/>
                    <a:lumOff val="25000"/>
                  </a:schemeClr>
                </a:solidFill>
                <a:cs typeface="Arial" pitchFamily="34" charset="0"/>
              </a:rPr>
              <a:t>practicar</a:t>
            </a:r>
            <a:r>
              <a:rPr lang="en-US" altLang="ko-KR" dirty="0" smtClean="0">
                <a:solidFill>
                  <a:schemeClr val="tx1">
                    <a:lumMod val="75000"/>
                    <a:lumOff val="25000"/>
                  </a:schemeClr>
                </a:solidFill>
                <a:cs typeface="Arial" pitchFamily="34" charset="0"/>
              </a:rPr>
              <a:t> POO </a:t>
            </a:r>
            <a:r>
              <a:rPr lang="en-US" altLang="ko-KR" dirty="0" err="1" smtClean="0">
                <a:solidFill>
                  <a:schemeClr val="tx1">
                    <a:lumMod val="75000"/>
                    <a:lumOff val="25000"/>
                  </a:schemeClr>
                </a:solidFill>
                <a:cs typeface="Arial" pitchFamily="34" charset="0"/>
              </a:rPr>
              <a:t>despues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obviamente</a:t>
            </a:r>
            <a:r>
              <a:rPr lang="en-US" altLang="ko-KR" dirty="0" smtClean="0">
                <a:solidFill>
                  <a:schemeClr val="tx1">
                    <a:lumMod val="75000"/>
                    <a:lumOff val="25000"/>
                  </a:schemeClr>
                </a:solidFill>
                <a:cs typeface="Arial" pitchFamily="34" charset="0"/>
              </a:rPr>
              <a:t> de Smalltalk, </a:t>
            </a:r>
            <a:r>
              <a:rPr lang="en-US" altLang="ko-KR" dirty="0" err="1" smtClean="0">
                <a:solidFill>
                  <a:schemeClr val="tx1">
                    <a:lumMod val="75000"/>
                    <a:lumOff val="25000"/>
                  </a:schemeClr>
                </a:solidFill>
                <a:cs typeface="Arial" pitchFamily="34" charset="0"/>
              </a:rPr>
              <a:t>sus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actualizaciones</a:t>
            </a:r>
            <a:r>
              <a:rPr lang="en-US" altLang="ko-KR" dirty="0" smtClean="0">
                <a:solidFill>
                  <a:schemeClr val="tx1">
                    <a:lumMod val="75000"/>
                    <a:lumOff val="25000"/>
                  </a:schemeClr>
                </a:solidFill>
                <a:cs typeface="Arial" pitchFamily="34" charset="0"/>
              </a:rPr>
              <a:t> y </a:t>
            </a:r>
            <a:r>
              <a:rPr lang="en-US" altLang="ko-KR" dirty="0" err="1" smtClean="0">
                <a:solidFill>
                  <a:schemeClr val="tx1">
                    <a:lumMod val="75000"/>
                    <a:lumOff val="25000"/>
                  </a:schemeClr>
                </a:solidFill>
                <a:cs typeface="Arial" pitchFamily="34" charset="0"/>
              </a:rPr>
              <a:t>variedad</a:t>
            </a:r>
            <a:r>
              <a:rPr lang="en-US" altLang="ko-KR" dirty="0" smtClean="0">
                <a:solidFill>
                  <a:schemeClr val="tx1">
                    <a:lumMod val="75000"/>
                    <a:lumOff val="25000"/>
                  </a:schemeClr>
                </a:solidFill>
                <a:cs typeface="Arial" pitchFamily="34" charset="0"/>
              </a:rPr>
              <a:t> de </a:t>
            </a:r>
            <a:r>
              <a:rPr lang="en-US" altLang="ko-KR" dirty="0" err="1" smtClean="0">
                <a:solidFill>
                  <a:schemeClr val="tx1">
                    <a:lumMod val="75000"/>
                    <a:lumOff val="25000"/>
                  </a:schemeClr>
                </a:solidFill>
                <a:cs typeface="Arial" pitchFamily="34" charset="0"/>
              </a:rPr>
              <a:t>framworks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hacer</a:t>
            </a:r>
            <a:r>
              <a:rPr lang="en-US" altLang="ko-KR" dirty="0" smtClean="0">
                <a:solidFill>
                  <a:schemeClr val="tx1">
                    <a:lumMod val="75000"/>
                    <a:lumOff val="25000"/>
                  </a:schemeClr>
                </a:solidFill>
                <a:cs typeface="Arial" pitchFamily="34" charset="0"/>
              </a:rPr>
              <a:t> que </a:t>
            </a:r>
            <a:r>
              <a:rPr lang="en-US" altLang="ko-KR" dirty="0" err="1" smtClean="0">
                <a:solidFill>
                  <a:schemeClr val="tx1">
                    <a:lumMod val="75000"/>
                    <a:lumOff val="25000"/>
                  </a:schemeClr>
                </a:solidFill>
                <a:cs typeface="Arial" pitchFamily="34" charset="0"/>
              </a:rPr>
              <a:t>empecemos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aprender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distintos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patrones</a:t>
            </a:r>
            <a:r>
              <a:rPr lang="en-US" altLang="ko-KR" dirty="0">
                <a:solidFill>
                  <a:schemeClr val="tx1">
                    <a:lumMod val="75000"/>
                    <a:lumOff val="25000"/>
                  </a:schemeClr>
                </a:solidFill>
                <a:cs typeface="Arial" pitchFamily="34" charset="0"/>
              </a:rPr>
              <a:t> </a:t>
            </a:r>
            <a:r>
              <a:rPr lang="en-US" altLang="ko-KR" dirty="0" smtClean="0">
                <a:solidFill>
                  <a:schemeClr val="tx1">
                    <a:lumMod val="75000"/>
                    <a:lumOff val="25000"/>
                  </a:schemeClr>
                </a:solidFill>
                <a:cs typeface="Arial" pitchFamily="34" charset="0"/>
              </a:rPr>
              <a:t>y </a:t>
            </a:r>
            <a:r>
              <a:rPr lang="en-US" altLang="ko-KR" dirty="0" err="1" smtClean="0">
                <a:solidFill>
                  <a:schemeClr val="tx1">
                    <a:lumMod val="75000"/>
                    <a:lumOff val="25000"/>
                  </a:schemeClr>
                </a:solidFill>
                <a:cs typeface="Arial" pitchFamily="34" charset="0"/>
              </a:rPr>
              <a:t>arquitecturas</a:t>
            </a:r>
            <a:r>
              <a:rPr lang="en-US" altLang="ko-KR" dirty="0">
                <a:solidFill>
                  <a:schemeClr val="tx1">
                    <a:lumMod val="75000"/>
                    <a:lumOff val="25000"/>
                  </a:schemeClr>
                </a:solidFill>
                <a:cs typeface="Arial" pitchFamily="34" charset="0"/>
              </a:rPr>
              <a:t>.</a:t>
            </a:r>
            <a:r>
              <a:rPr lang="en-US" altLang="ko-KR" dirty="0" smtClean="0">
                <a:solidFill>
                  <a:schemeClr val="tx1">
                    <a:lumMod val="75000"/>
                    <a:lumOff val="25000"/>
                  </a:schemeClr>
                </a:solidFill>
                <a:cs typeface="Arial" pitchFamily="34" charset="0"/>
              </a:rPr>
              <a:t> </a:t>
            </a:r>
          </a:p>
          <a:p>
            <a:pPr algn="just"/>
            <a:endParaRPr lang="en-US" altLang="ko-KR" dirty="0" smtClean="0">
              <a:solidFill>
                <a:schemeClr val="tx1">
                  <a:lumMod val="75000"/>
                  <a:lumOff val="25000"/>
                </a:schemeClr>
              </a:solidFill>
              <a:cs typeface="Arial" pitchFamily="34" charset="0"/>
            </a:endParaRPr>
          </a:p>
          <a:p>
            <a:pPr algn="just"/>
            <a:endParaRPr lang="en-US" altLang="ko-KR" dirty="0" smtClean="0">
              <a:solidFill>
                <a:schemeClr val="tx1">
                  <a:lumMod val="75000"/>
                  <a:lumOff val="25000"/>
                </a:schemeClr>
              </a:solidFill>
              <a:cs typeface="Arial" pitchFamily="34" charset="0"/>
            </a:endParaRPr>
          </a:p>
          <a:p>
            <a:pPr algn="just"/>
            <a:endParaRPr lang="en-U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40016739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err="1" smtClean="0">
                <a:solidFill>
                  <a:schemeClr val="tx1">
                    <a:lumMod val="85000"/>
                    <a:lumOff val="15000"/>
                  </a:schemeClr>
                </a:solidFill>
                <a:cs typeface="Arial" pitchFamily="34" charset="0"/>
              </a:rPr>
              <a:t>Muchas</a:t>
            </a:r>
            <a:r>
              <a:rPr lang="en-US" altLang="ko-KR" sz="4800" dirty="0" smtClean="0">
                <a:solidFill>
                  <a:schemeClr val="tx1">
                    <a:lumMod val="85000"/>
                    <a:lumOff val="15000"/>
                  </a:schemeClr>
                </a:solidFill>
                <a:cs typeface="Arial" pitchFamily="34" charset="0"/>
              </a:rPr>
              <a:t> Gracias</a:t>
            </a: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1133482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273" y="1428692"/>
            <a:ext cx="6191673" cy="923330"/>
          </a:xfrm>
          <a:prstGeom prst="rect">
            <a:avLst/>
          </a:prstGeom>
          <a:noFill/>
        </p:spPr>
        <p:txBody>
          <a:bodyPr wrap="square" rtlCol="0" anchor="ctr">
            <a:spAutoFit/>
          </a:bodyPr>
          <a:lstStyle/>
          <a:p>
            <a:r>
              <a:rPr lang="en-US" altLang="ko-KR" sz="5400" dirty="0" smtClean="0">
                <a:solidFill>
                  <a:schemeClr val="bg1"/>
                </a:solidFill>
                <a:cs typeface="Arial" pitchFamily="34" charset="0"/>
              </a:rPr>
              <a:t>Agenda</a:t>
            </a:r>
            <a:endParaRPr lang="ko-KR" altLang="en-US" sz="5400" dirty="0">
              <a:solidFill>
                <a:schemeClr val="bg1"/>
              </a:solidFill>
              <a:cs typeface="Arial" pitchFamily="34" charset="0"/>
            </a:endParaRPr>
          </a:p>
        </p:txBody>
      </p:sp>
      <p:grpSp>
        <p:nvGrpSpPr>
          <p:cNvPr id="22" name="Group 21">
            <a:extLst>
              <a:ext uri="{FF2B5EF4-FFF2-40B4-BE49-F238E27FC236}">
                <a16:creationId xmlns:a16="http://schemas.microsoft.com/office/drawing/2014/main" id="{77CAFC84-4744-4178-95B5-AB423D30EFA8}"/>
              </a:ext>
            </a:extLst>
          </p:cNvPr>
          <p:cNvGrpSpPr/>
          <p:nvPr/>
        </p:nvGrpSpPr>
        <p:grpSpPr>
          <a:xfrm>
            <a:off x="656029" y="3262364"/>
            <a:ext cx="4726013" cy="1154163"/>
            <a:chOff x="5692278" y="3070393"/>
            <a:chExt cx="4726013" cy="1154163"/>
          </a:xfrm>
        </p:grpSpPr>
        <p:sp>
          <p:nvSpPr>
            <p:cNvPr id="8" name="TextBox 7"/>
            <p:cNvSpPr txBox="1"/>
            <p:nvPr/>
          </p:nvSpPr>
          <p:spPr>
            <a:xfrm>
              <a:off x="6770451" y="3578225"/>
              <a:ext cx="3647840" cy="646331"/>
            </a:xfrm>
            <a:prstGeom prst="rect">
              <a:avLst/>
            </a:prstGeom>
            <a:noFill/>
          </p:spPr>
          <p:txBody>
            <a:bodyPr wrap="square" rtlCol="0">
              <a:spAutoFit/>
            </a:bodyPr>
            <a:lstStyle/>
            <a:p>
              <a:r>
                <a:rPr lang="en-US" altLang="ko-KR" sz="1200" dirty="0" smtClean="0">
                  <a:cs typeface="Arial" pitchFamily="34" charset="0"/>
                </a:rPr>
                <a:t>Que </a:t>
              </a:r>
              <a:r>
                <a:rPr lang="en-US" altLang="ko-KR" sz="1200" dirty="0" err="1" smtClean="0">
                  <a:cs typeface="Arial" pitchFamily="34" charset="0"/>
                </a:rPr>
                <a:t>es</a:t>
              </a:r>
              <a:r>
                <a:rPr lang="en-US" altLang="ko-KR" sz="1200" dirty="0" smtClean="0">
                  <a:cs typeface="Arial" pitchFamily="34" charset="0"/>
                </a:rPr>
                <a:t> lo que </a:t>
              </a:r>
              <a:r>
                <a:rPr lang="en-US" altLang="ko-KR" sz="1200" dirty="0" err="1" smtClean="0">
                  <a:cs typeface="Arial" pitchFamily="34" charset="0"/>
                </a:rPr>
                <a:t>debo</a:t>
              </a:r>
              <a:r>
                <a:rPr lang="en-US" altLang="ko-KR" sz="1200" dirty="0" smtClean="0">
                  <a:cs typeface="Arial" pitchFamily="34" charset="0"/>
                </a:rPr>
                <a:t> </a:t>
              </a:r>
              <a:r>
                <a:rPr lang="en-US" altLang="ko-KR" sz="1200" dirty="0" err="1" smtClean="0">
                  <a:cs typeface="Arial" pitchFamily="34" charset="0"/>
                </a:rPr>
                <a:t>tener</a:t>
              </a:r>
              <a:r>
                <a:rPr lang="en-US" altLang="ko-KR" sz="1200" dirty="0" smtClean="0">
                  <a:cs typeface="Arial" pitchFamily="34" charset="0"/>
                </a:rPr>
                <a:t> </a:t>
              </a:r>
              <a:r>
                <a:rPr lang="en-US" altLang="ko-KR" sz="1200" dirty="0" err="1" smtClean="0">
                  <a:cs typeface="Arial" pitchFamily="34" charset="0"/>
                </a:rPr>
                <a:t>en</a:t>
              </a:r>
              <a:r>
                <a:rPr lang="en-US" altLang="ko-KR" sz="1200" dirty="0" smtClean="0">
                  <a:cs typeface="Arial" pitchFamily="34" charset="0"/>
                </a:rPr>
                <a:t> </a:t>
              </a:r>
              <a:r>
                <a:rPr lang="en-US" altLang="ko-KR" sz="1200" dirty="0" err="1" smtClean="0">
                  <a:cs typeface="Arial" pitchFamily="34" charset="0"/>
                </a:rPr>
                <a:t>cuenta</a:t>
              </a:r>
              <a:r>
                <a:rPr lang="en-US" altLang="ko-KR" sz="1200" dirty="0" smtClean="0">
                  <a:cs typeface="Arial" pitchFamily="34" charset="0"/>
                </a:rPr>
                <a:t> para </a:t>
              </a:r>
              <a:r>
                <a:rPr lang="en-US" altLang="ko-KR" sz="1200" dirty="0" err="1" smtClean="0">
                  <a:cs typeface="Arial" pitchFamily="34" charset="0"/>
                </a:rPr>
                <a:t>hacer</a:t>
              </a:r>
              <a:r>
                <a:rPr lang="en-US" altLang="ko-KR" sz="1200" dirty="0" smtClean="0">
                  <a:cs typeface="Arial" pitchFamily="34" charset="0"/>
                </a:rPr>
                <a:t> </a:t>
              </a:r>
              <a:r>
                <a:rPr lang="en-US" altLang="ko-KR" sz="1200" dirty="0" err="1" smtClean="0">
                  <a:cs typeface="Arial" pitchFamily="34" charset="0"/>
                </a:rPr>
                <a:t>una</a:t>
              </a:r>
              <a:r>
                <a:rPr lang="en-US" altLang="ko-KR" sz="1200" dirty="0" smtClean="0">
                  <a:cs typeface="Arial" pitchFamily="34" charset="0"/>
                </a:rPr>
                <a:t> app, </a:t>
              </a:r>
              <a:r>
                <a:rPr lang="en-US" altLang="ko-KR" sz="1200" dirty="0" err="1" smtClean="0">
                  <a:cs typeface="Arial" pitchFamily="34" charset="0"/>
                </a:rPr>
                <a:t>patrones</a:t>
              </a:r>
              <a:r>
                <a:rPr lang="en-US" altLang="ko-KR" sz="1200" dirty="0" smtClean="0">
                  <a:cs typeface="Arial" pitchFamily="34" charset="0"/>
                </a:rPr>
                <a:t> de </a:t>
              </a:r>
              <a:r>
                <a:rPr lang="en-US" altLang="ko-KR" sz="1200" dirty="0" err="1" smtClean="0">
                  <a:cs typeface="Arial" pitchFamily="34" charset="0"/>
                </a:rPr>
                <a:t>diseño</a:t>
              </a:r>
              <a:r>
                <a:rPr lang="en-US" altLang="ko-KR" sz="1200" dirty="0" smtClean="0">
                  <a:cs typeface="Arial" pitchFamily="34" charset="0"/>
                </a:rPr>
                <a:t>, </a:t>
              </a:r>
              <a:r>
                <a:rPr lang="en-US" altLang="ko-KR" sz="1200" dirty="0" err="1" smtClean="0">
                  <a:cs typeface="Arial" pitchFamily="34" charset="0"/>
                </a:rPr>
                <a:t>diagramas</a:t>
              </a:r>
              <a:r>
                <a:rPr lang="en-US" altLang="ko-KR" sz="1200" dirty="0" smtClean="0">
                  <a:cs typeface="Arial" pitchFamily="34" charset="0"/>
                </a:rPr>
                <a:t> de base de </a:t>
              </a:r>
              <a:r>
                <a:rPr lang="en-US" altLang="ko-KR" sz="1200" dirty="0" err="1" smtClean="0">
                  <a:cs typeface="Arial" pitchFamily="34" charset="0"/>
                </a:rPr>
                <a:t>datos</a:t>
              </a:r>
              <a:r>
                <a:rPr lang="en-US" altLang="ko-KR" sz="1200" dirty="0" smtClean="0">
                  <a:cs typeface="Arial" pitchFamily="34" charset="0"/>
                </a:rPr>
                <a:t>, </a:t>
              </a:r>
              <a:r>
                <a:rPr lang="en-US" altLang="ko-KR" sz="1200" dirty="0" err="1" smtClean="0">
                  <a:cs typeface="Arial" pitchFamily="34" charset="0"/>
                </a:rPr>
                <a:t>armado</a:t>
              </a:r>
              <a:r>
                <a:rPr lang="en-US" altLang="ko-KR" sz="1200" dirty="0" smtClean="0">
                  <a:cs typeface="Arial" pitchFamily="34" charset="0"/>
                </a:rPr>
                <a:t> de </a:t>
              </a:r>
              <a:r>
                <a:rPr lang="en-US" altLang="ko-KR" sz="1200" dirty="0" err="1" smtClean="0">
                  <a:cs typeface="Arial" pitchFamily="34" charset="0"/>
                </a:rPr>
                <a:t>aplicacion</a:t>
              </a:r>
              <a:r>
                <a:rPr lang="en-US" altLang="ko-KR" sz="1200" dirty="0" smtClean="0">
                  <a:cs typeface="Arial" pitchFamily="34" charset="0"/>
                </a:rPr>
                <a:t>, </a:t>
              </a:r>
              <a:r>
                <a:rPr lang="en-US" altLang="ko-KR" sz="1200" dirty="0" err="1" smtClean="0">
                  <a:cs typeface="Arial" pitchFamily="34" charset="0"/>
                </a:rPr>
                <a:t>paradigmas</a:t>
              </a:r>
              <a:r>
                <a:rPr lang="en-US" altLang="ko-KR" sz="1200" dirty="0" smtClean="0">
                  <a:ea typeface="FZShuTi" pitchFamily="2" charset="-122"/>
                  <a:cs typeface="Arial" pitchFamily="34" charset="0"/>
                </a:rPr>
                <a:t>.</a:t>
              </a:r>
              <a:endParaRPr lang="en-US" altLang="ko-KR" sz="1200" dirty="0">
                <a:cs typeface="Arial" pitchFamily="34" charset="0"/>
              </a:endParaRPr>
            </a:p>
          </p:txBody>
        </p:sp>
        <p:sp>
          <p:nvSpPr>
            <p:cNvPr id="9" name="TextBox 8"/>
            <p:cNvSpPr txBox="1"/>
            <p:nvPr/>
          </p:nvSpPr>
          <p:spPr>
            <a:xfrm>
              <a:off x="6751979" y="3153728"/>
              <a:ext cx="3647840" cy="507831"/>
            </a:xfrm>
            <a:prstGeom prst="rect">
              <a:avLst/>
            </a:prstGeom>
            <a:noFill/>
          </p:spPr>
          <p:txBody>
            <a:bodyPr wrap="square" lIns="108000" rIns="108000" rtlCol="0">
              <a:spAutoFit/>
            </a:bodyPr>
            <a:lstStyle/>
            <a:p>
              <a:r>
                <a:rPr lang="en-US" altLang="ko-KR" sz="2700" b="1" dirty="0" err="1" smtClean="0">
                  <a:cs typeface="Arial" pitchFamily="34" charset="0"/>
                </a:rPr>
                <a:t>Introduccion</a:t>
              </a:r>
              <a:endParaRPr lang="ko-KR" altLang="en-US" sz="2700" b="1" dirty="0">
                <a:cs typeface="Arial" pitchFamily="34" charset="0"/>
              </a:endParaRPr>
            </a:p>
          </p:txBody>
        </p:sp>
        <p:sp>
          <p:nvSpPr>
            <p:cNvPr id="7" name="TextBox 6"/>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01</a:t>
              </a:r>
              <a:endParaRPr lang="ko-KR" altLang="en-US" sz="6000" b="1" dirty="0">
                <a:cs typeface="Arial" pitchFamily="34" charset="0"/>
              </a:endParaRPr>
            </a:p>
          </p:txBody>
        </p:sp>
      </p:grpSp>
      <p:grpSp>
        <p:nvGrpSpPr>
          <p:cNvPr id="27" name="Group 26">
            <a:extLst>
              <a:ext uri="{FF2B5EF4-FFF2-40B4-BE49-F238E27FC236}">
                <a16:creationId xmlns:a16="http://schemas.microsoft.com/office/drawing/2014/main" id="{BC1A5C06-9DB4-413C-9356-73FF09130A4F}"/>
              </a:ext>
            </a:extLst>
          </p:cNvPr>
          <p:cNvGrpSpPr/>
          <p:nvPr/>
        </p:nvGrpSpPr>
        <p:grpSpPr>
          <a:xfrm>
            <a:off x="6460216" y="3262364"/>
            <a:ext cx="5505362" cy="1015663"/>
            <a:chOff x="5692278" y="3070393"/>
            <a:chExt cx="4726013" cy="1015663"/>
          </a:xfrm>
        </p:grpSpPr>
        <p:sp>
          <p:nvSpPr>
            <p:cNvPr id="28" name="TextBox 27">
              <a:extLst>
                <a:ext uri="{FF2B5EF4-FFF2-40B4-BE49-F238E27FC236}">
                  <a16:creationId xmlns:a16="http://schemas.microsoft.com/office/drawing/2014/main" id="{89DA9A0A-1F22-498C-A63F-802984197176}"/>
                </a:ext>
              </a:extLst>
            </p:cNvPr>
            <p:cNvSpPr txBox="1"/>
            <p:nvPr/>
          </p:nvSpPr>
          <p:spPr>
            <a:xfrm>
              <a:off x="6770451" y="3578225"/>
              <a:ext cx="3647840" cy="276999"/>
            </a:xfrm>
            <a:prstGeom prst="rect">
              <a:avLst/>
            </a:prstGeom>
            <a:noFill/>
          </p:spPr>
          <p:txBody>
            <a:bodyPr wrap="square" rtlCol="0">
              <a:spAutoFit/>
            </a:bodyPr>
            <a:lstStyle/>
            <a:p>
              <a:r>
                <a:rPr lang="en-US" altLang="ko-KR" sz="1200" dirty="0" smtClean="0">
                  <a:cs typeface="Arial" pitchFamily="34" charset="0"/>
                </a:rPr>
                <a:t>Spring &amp; CDI</a:t>
              </a:r>
              <a:endParaRPr lang="en-US" altLang="ko-KR" sz="1200" dirty="0">
                <a:cs typeface="Arial" pitchFamily="34" charset="0"/>
              </a:endParaRPr>
            </a:p>
          </p:txBody>
        </p:sp>
        <p:sp>
          <p:nvSpPr>
            <p:cNvPr id="29" name="TextBox 28">
              <a:extLst>
                <a:ext uri="{FF2B5EF4-FFF2-40B4-BE49-F238E27FC236}">
                  <a16:creationId xmlns:a16="http://schemas.microsoft.com/office/drawing/2014/main" id="{94F50ED2-77D6-4064-8834-6CA6460394EB}"/>
                </a:ext>
              </a:extLst>
            </p:cNvPr>
            <p:cNvSpPr txBox="1"/>
            <p:nvPr/>
          </p:nvSpPr>
          <p:spPr>
            <a:xfrm>
              <a:off x="6751980" y="3153728"/>
              <a:ext cx="3273833" cy="430887"/>
            </a:xfrm>
            <a:prstGeom prst="rect">
              <a:avLst/>
            </a:prstGeom>
            <a:noFill/>
          </p:spPr>
          <p:txBody>
            <a:bodyPr wrap="square" lIns="108000" rIns="108000" rtlCol="0">
              <a:spAutoFit/>
            </a:bodyPr>
            <a:lstStyle/>
            <a:p>
              <a:r>
                <a:rPr lang="en-US" altLang="ko-KR" sz="2200" b="1" dirty="0" err="1" smtClean="0">
                  <a:cs typeface="Arial" pitchFamily="34" charset="0"/>
                </a:rPr>
                <a:t>Inyeccion</a:t>
              </a:r>
              <a:r>
                <a:rPr lang="en-US" altLang="ko-KR" sz="2200" b="1" dirty="0" smtClean="0">
                  <a:cs typeface="Arial" pitchFamily="34" charset="0"/>
                </a:rPr>
                <a:t> de </a:t>
              </a:r>
              <a:r>
                <a:rPr lang="en-US" altLang="ko-KR" sz="2200" b="1" dirty="0" err="1" smtClean="0">
                  <a:cs typeface="Arial" pitchFamily="34" charset="0"/>
                </a:rPr>
                <a:t>Dependencia</a:t>
              </a:r>
              <a:endParaRPr lang="ko-KR" altLang="en-US" sz="2200" b="1" dirty="0">
                <a:cs typeface="Arial" pitchFamily="34" charset="0"/>
              </a:endParaRPr>
            </a:p>
          </p:txBody>
        </p:sp>
        <p:sp>
          <p:nvSpPr>
            <p:cNvPr id="30" name="TextBox 29">
              <a:extLst>
                <a:ext uri="{FF2B5EF4-FFF2-40B4-BE49-F238E27FC236}">
                  <a16:creationId xmlns:a16="http://schemas.microsoft.com/office/drawing/2014/main" id="{3F4FFC14-B4AA-49BC-8F34-087407605B97}"/>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smtClean="0">
                  <a:cs typeface="Arial" pitchFamily="34" charset="0"/>
                </a:rPr>
                <a:t>03</a:t>
              </a:r>
              <a:endParaRPr lang="ko-KR" altLang="en-US" sz="6000" b="1" dirty="0">
                <a:cs typeface="Arial" pitchFamily="34" charset="0"/>
              </a:endParaRPr>
            </a:p>
          </p:txBody>
        </p:sp>
      </p:grpSp>
      <p:grpSp>
        <p:nvGrpSpPr>
          <p:cNvPr id="31" name="Group 30">
            <a:extLst>
              <a:ext uri="{FF2B5EF4-FFF2-40B4-BE49-F238E27FC236}">
                <a16:creationId xmlns:a16="http://schemas.microsoft.com/office/drawing/2014/main" id="{05C62BB4-E7CE-481F-853F-FDA59731498B}"/>
              </a:ext>
            </a:extLst>
          </p:cNvPr>
          <p:cNvGrpSpPr/>
          <p:nvPr/>
        </p:nvGrpSpPr>
        <p:grpSpPr>
          <a:xfrm>
            <a:off x="658301" y="4902372"/>
            <a:ext cx="4726013" cy="1015663"/>
            <a:chOff x="5692278" y="3070393"/>
            <a:chExt cx="4726013" cy="1015663"/>
          </a:xfrm>
        </p:grpSpPr>
        <p:sp>
          <p:nvSpPr>
            <p:cNvPr id="32" name="TextBox 31">
              <a:extLst>
                <a:ext uri="{FF2B5EF4-FFF2-40B4-BE49-F238E27FC236}">
                  <a16:creationId xmlns:a16="http://schemas.microsoft.com/office/drawing/2014/main" id="{4F865D63-0537-4EFF-9BCC-9E0E0016CA01}"/>
                </a:ext>
              </a:extLst>
            </p:cNvPr>
            <p:cNvSpPr txBox="1"/>
            <p:nvPr/>
          </p:nvSpPr>
          <p:spPr>
            <a:xfrm>
              <a:off x="6770451" y="3578225"/>
              <a:ext cx="3647840" cy="461665"/>
            </a:xfrm>
            <a:prstGeom prst="rect">
              <a:avLst/>
            </a:prstGeom>
            <a:noFill/>
          </p:spPr>
          <p:txBody>
            <a:bodyPr wrap="square" rtlCol="0">
              <a:spAutoFit/>
            </a:bodyPr>
            <a:lstStyle/>
            <a:p>
              <a:r>
                <a:rPr lang="en-US" altLang="ko-KR" sz="1200" dirty="0" smtClean="0">
                  <a:cs typeface="Arial" pitchFamily="34" charset="0"/>
                </a:rPr>
                <a:t>Un </a:t>
              </a:r>
              <a:r>
                <a:rPr lang="en-US" altLang="ko-KR" sz="1200" dirty="0" err="1" smtClean="0">
                  <a:cs typeface="Arial" pitchFamily="34" charset="0"/>
                </a:rPr>
                <a:t>repaso</a:t>
              </a:r>
              <a:r>
                <a:rPr lang="en-US" altLang="ko-KR" sz="1200" dirty="0" smtClean="0">
                  <a:cs typeface="Arial" pitchFamily="34" charset="0"/>
                </a:rPr>
                <a:t> </a:t>
              </a:r>
              <a:r>
                <a:rPr lang="en-US" altLang="ko-KR" sz="1200" dirty="0" err="1" smtClean="0">
                  <a:cs typeface="Arial" pitchFamily="34" charset="0"/>
                </a:rPr>
                <a:t>por</a:t>
              </a:r>
              <a:r>
                <a:rPr lang="en-US" altLang="ko-KR" sz="1200" dirty="0" smtClean="0">
                  <a:cs typeface="Arial" pitchFamily="34" charset="0"/>
                </a:rPr>
                <a:t> </a:t>
              </a:r>
              <a:r>
                <a:rPr lang="en-US" altLang="ko-KR" sz="1200" dirty="0" err="1" smtClean="0">
                  <a:cs typeface="Arial" pitchFamily="34" charset="0"/>
                </a:rPr>
                <a:t>los</a:t>
              </a:r>
              <a:r>
                <a:rPr lang="en-US" altLang="ko-KR" sz="1200" dirty="0" smtClean="0">
                  <a:cs typeface="Arial" pitchFamily="34" charset="0"/>
                </a:rPr>
                <a:t> </a:t>
              </a:r>
              <a:r>
                <a:rPr lang="en-US" altLang="ko-KR" sz="1200" dirty="0" err="1" smtClean="0">
                  <a:cs typeface="Arial" pitchFamily="34" charset="0"/>
                </a:rPr>
                <a:t>disitintos</a:t>
              </a:r>
              <a:r>
                <a:rPr lang="en-US" altLang="ko-KR" sz="1200" dirty="0" smtClean="0">
                  <a:cs typeface="Arial" pitchFamily="34" charset="0"/>
                </a:rPr>
                <a:t> </a:t>
              </a:r>
              <a:r>
                <a:rPr lang="en-US" altLang="ko-KR" sz="1200" dirty="0" err="1" smtClean="0">
                  <a:cs typeface="Arial" pitchFamily="34" charset="0"/>
                </a:rPr>
                <a:t>orms</a:t>
              </a:r>
              <a:r>
                <a:rPr lang="en-US" altLang="ko-KR" sz="1200" dirty="0">
                  <a:cs typeface="Arial" pitchFamily="34" charset="0"/>
                </a:rPr>
                <a:t> </a:t>
              </a:r>
              <a:r>
                <a:rPr lang="en-US" altLang="ko-KR" sz="1200" dirty="0" smtClean="0">
                  <a:cs typeface="Arial" pitchFamily="34" charset="0"/>
                </a:rPr>
                <a:t>que </a:t>
              </a:r>
              <a:r>
                <a:rPr lang="en-US" altLang="ko-KR" sz="1200" dirty="0" err="1" smtClean="0">
                  <a:cs typeface="Arial" pitchFamily="34" charset="0"/>
                </a:rPr>
                <a:t>maneja</a:t>
              </a:r>
              <a:r>
                <a:rPr lang="en-US" altLang="ko-KR" sz="1200" dirty="0" smtClean="0">
                  <a:cs typeface="Arial" pitchFamily="34" charset="0"/>
                </a:rPr>
                <a:t> el </a:t>
              </a:r>
              <a:r>
                <a:rPr lang="en-US" altLang="ko-KR" sz="1200" dirty="0" err="1" smtClean="0">
                  <a:cs typeface="Arial" pitchFamily="34" charset="0"/>
                </a:rPr>
                <a:t>mercado</a:t>
              </a:r>
              <a:r>
                <a:rPr lang="en-US" altLang="ko-KR" sz="1200" dirty="0" smtClean="0">
                  <a:ea typeface="FZShuTi" pitchFamily="2" charset="-122"/>
                  <a:cs typeface="Arial" pitchFamily="34" charset="0"/>
                </a:rPr>
                <a:t>. </a:t>
              </a:r>
              <a:r>
                <a:rPr lang="en-US" altLang="ko-KR" sz="1200" dirty="0" err="1" smtClean="0">
                  <a:ea typeface="FZShuTi" pitchFamily="2" charset="-122"/>
                  <a:cs typeface="Arial" pitchFamily="34" charset="0"/>
                </a:rPr>
                <a:t>Hbernate</a:t>
              </a:r>
              <a:r>
                <a:rPr lang="en-US" altLang="ko-KR" sz="1200" dirty="0" smtClean="0">
                  <a:ea typeface="FZShuTi" pitchFamily="2" charset="-122"/>
                  <a:cs typeface="Arial" pitchFamily="34" charset="0"/>
                </a:rPr>
                <a:t>, JPA, </a:t>
              </a:r>
              <a:r>
                <a:rPr lang="en-US" altLang="ko-KR" sz="1200" dirty="0" err="1" smtClean="0">
                  <a:ea typeface="FZShuTi" pitchFamily="2" charset="-122"/>
                  <a:cs typeface="Arial" pitchFamily="34" charset="0"/>
                </a:rPr>
                <a:t>MyBatis</a:t>
              </a:r>
              <a:r>
                <a:rPr lang="en-US" altLang="ko-KR" sz="1200" dirty="0" smtClean="0">
                  <a:ea typeface="FZShuTi" pitchFamily="2" charset="-122"/>
                  <a:cs typeface="Arial" pitchFamily="34" charset="0"/>
                </a:rPr>
                <a:t>, </a:t>
              </a:r>
              <a:r>
                <a:rPr lang="en-US" altLang="ko-KR" sz="1200" dirty="0" err="1" smtClean="0">
                  <a:ea typeface="FZShuTi" pitchFamily="2" charset="-122"/>
                  <a:cs typeface="Arial" pitchFamily="34" charset="0"/>
                </a:rPr>
                <a:t>TopLink</a:t>
              </a:r>
              <a:endParaRPr lang="en-US" altLang="ko-KR" sz="1200" dirty="0">
                <a:cs typeface="Arial" pitchFamily="34" charset="0"/>
              </a:endParaRPr>
            </a:p>
          </p:txBody>
        </p:sp>
        <p:sp>
          <p:nvSpPr>
            <p:cNvPr id="33" name="TextBox 32">
              <a:extLst>
                <a:ext uri="{FF2B5EF4-FFF2-40B4-BE49-F238E27FC236}">
                  <a16:creationId xmlns:a16="http://schemas.microsoft.com/office/drawing/2014/main" id="{F5D842C6-31BE-495F-BE59-FAB5E8A2014D}"/>
                </a:ext>
              </a:extLst>
            </p:cNvPr>
            <p:cNvSpPr txBox="1"/>
            <p:nvPr/>
          </p:nvSpPr>
          <p:spPr>
            <a:xfrm>
              <a:off x="6751979" y="3153728"/>
              <a:ext cx="3647840" cy="507831"/>
            </a:xfrm>
            <a:prstGeom prst="rect">
              <a:avLst/>
            </a:prstGeom>
            <a:noFill/>
          </p:spPr>
          <p:txBody>
            <a:bodyPr wrap="square" lIns="108000" rIns="108000" rtlCol="0">
              <a:spAutoFit/>
            </a:bodyPr>
            <a:lstStyle/>
            <a:p>
              <a:r>
                <a:rPr lang="en-US" altLang="ko-KR" sz="2700" b="1" dirty="0" smtClean="0">
                  <a:cs typeface="Arial" pitchFamily="34" charset="0"/>
                </a:rPr>
                <a:t>ORM</a:t>
              </a:r>
              <a:endParaRPr lang="ko-KR" altLang="en-US" sz="2700" b="1" dirty="0">
                <a:cs typeface="Arial" pitchFamily="34" charset="0"/>
              </a:endParaRPr>
            </a:p>
          </p:txBody>
        </p:sp>
        <p:sp>
          <p:nvSpPr>
            <p:cNvPr id="34" name="TextBox 33">
              <a:extLst>
                <a:ext uri="{FF2B5EF4-FFF2-40B4-BE49-F238E27FC236}">
                  <a16:creationId xmlns:a16="http://schemas.microsoft.com/office/drawing/2014/main" id="{465502A7-4347-4430-8DA7-2629A1C932A2}"/>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smtClean="0">
                  <a:cs typeface="Arial" pitchFamily="34" charset="0"/>
                </a:rPr>
                <a:t>02</a:t>
              </a:r>
              <a:endParaRPr lang="ko-KR" altLang="en-US" sz="6000" b="1" dirty="0">
                <a:cs typeface="Arial" pitchFamily="34" charset="0"/>
              </a:endParaRPr>
            </a:p>
          </p:txBody>
        </p:sp>
      </p:grpSp>
      <p:grpSp>
        <p:nvGrpSpPr>
          <p:cNvPr id="35" name="Group 34">
            <a:extLst>
              <a:ext uri="{FF2B5EF4-FFF2-40B4-BE49-F238E27FC236}">
                <a16:creationId xmlns:a16="http://schemas.microsoft.com/office/drawing/2014/main" id="{0C7DA1F4-A93A-4A6E-8D7B-86B1E3FD26ED}"/>
              </a:ext>
            </a:extLst>
          </p:cNvPr>
          <p:cNvGrpSpPr/>
          <p:nvPr/>
        </p:nvGrpSpPr>
        <p:grpSpPr>
          <a:xfrm>
            <a:off x="6462487" y="4902372"/>
            <a:ext cx="4726013" cy="1015663"/>
            <a:chOff x="5692278" y="3070393"/>
            <a:chExt cx="4726013" cy="1015663"/>
          </a:xfrm>
        </p:grpSpPr>
        <p:sp>
          <p:nvSpPr>
            <p:cNvPr id="36" name="TextBox 35">
              <a:extLst>
                <a:ext uri="{FF2B5EF4-FFF2-40B4-BE49-F238E27FC236}">
                  <a16:creationId xmlns:a16="http://schemas.microsoft.com/office/drawing/2014/main" id="{0764B062-95E9-4460-8BDD-A8ECD228A425}"/>
                </a:ext>
              </a:extLst>
            </p:cNvPr>
            <p:cNvSpPr txBox="1"/>
            <p:nvPr/>
          </p:nvSpPr>
          <p:spPr>
            <a:xfrm>
              <a:off x="6770451" y="3578225"/>
              <a:ext cx="3647840" cy="276999"/>
            </a:xfrm>
            <a:prstGeom prst="rect">
              <a:avLst/>
            </a:prstGeom>
            <a:noFill/>
          </p:spPr>
          <p:txBody>
            <a:bodyPr wrap="square" rtlCol="0">
              <a:spAutoFit/>
            </a:bodyPr>
            <a:lstStyle/>
            <a:p>
              <a:r>
                <a:rPr lang="en-US" altLang="ko-KR" sz="1200" dirty="0" smtClean="0">
                  <a:cs typeface="Arial" pitchFamily="34" charset="0"/>
                </a:rPr>
                <a:t>Angular, </a:t>
              </a:r>
              <a:r>
                <a:rPr lang="en-US" altLang="ko-KR" sz="1200" dirty="0" err="1" smtClean="0">
                  <a:cs typeface="Arial" pitchFamily="34" charset="0"/>
                </a:rPr>
                <a:t>Rectjs</a:t>
              </a:r>
              <a:r>
                <a:rPr lang="en-US" altLang="ko-KR" sz="1200" dirty="0" smtClean="0">
                  <a:cs typeface="Arial" pitchFamily="34" charset="0"/>
                </a:rPr>
                <a:t> vs Reactor / </a:t>
              </a:r>
              <a:r>
                <a:rPr lang="en-US" altLang="ko-KR" sz="1200" dirty="0" err="1" smtClean="0">
                  <a:cs typeface="Arial" pitchFamily="34" charset="0"/>
                </a:rPr>
                <a:t>Vaddin</a:t>
              </a:r>
              <a:endParaRPr lang="en-US" altLang="ko-KR" sz="1200" dirty="0">
                <a:cs typeface="Arial" pitchFamily="34" charset="0"/>
              </a:endParaRPr>
            </a:p>
          </p:txBody>
        </p:sp>
        <p:sp>
          <p:nvSpPr>
            <p:cNvPr id="37" name="TextBox 36">
              <a:extLst>
                <a:ext uri="{FF2B5EF4-FFF2-40B4-BE49-F238E27FC236}">
                  <a16:creationId xmlns:a16="http://schemas.microsoft.com/office/drawing/2014/main" id="{3B71E5D8-AA70-4D3C-88A5-3F7CDB0DC9A8}"/>
                </a:ext>
              </a:extLst>
            </p:cNvPr>
            <p:cNvSpPr txBox="1"/>
            <p:nvPr/>
          </p:nvSpPr>
          <p:spPr>
            <a:xfrm>
              <a:off x="6751979" y="3153728"/>
              <a:ext cx="3647840" cy="507831"/>
            </a:xfrm>
            <a:prstGeom prst="rect">
              <a:avLst/>
            </a:prstGeom>
            <a:noFill/>
          </p:spPr>
          <p:txBody>
            <a:bodyPr wrap="square" lIns="108000" rIns="108000" rtlCol="0">
              <a:spAutoFit/>
            </a:bodyPr>
            <a:lstStyle/>
            <a:p>
              <a:r>
                <a:rPr lang="en-US" altLang="ko-KR" sz="2700" b="1" dirty="0" smtClean="0">
                  <a:cs typeface="Arial" pitchFamily="34" charset="0"/>
                </a:rPr>
                <a:t>¿Y el front?</a:t>
              </a:r>
              <a:endParaRPr lang="ko-KR" altLang="en-US" sz="2700" b="1" dirty="0">
                <a:cs typeface="Arial" pitchFamily="34" charset="0"/>
              </a:endParaRPr>
            </a:p>
          </p:txBody>
        </p:sp>
        <p:sp>
          <p:nvSpPr>
            <p:cNvPr id="38" name="TextBox 37">
              <a:extLst>
                <a:ext uri="{FF2B5EF4-FFF2-40B4-BE49-F238E27FC236}">
                  <a16:creationId xmlns:a16="http://schemas.microsoft.com/office/drawing/2014/main" id="{808661E6-62F9-4315-A04D-01E8BF32249F}"/>
                </a:ext>
              </a:extLst>
            </p:cNvPr>
            <p:cNvSpPr txBox="1"/>
            <p:nvPr/>
          </p:nvSpPr>
          <p:spPr>
            <a:xfrm>
              <a:off x="5692278" y="3070393"/>
              <a:ext cx="1078173" cy="1015663"/>
            </a:xfrm>
            <a:prstGeom prst="rect">
              <a:avLst/>
            </a:prstGeom>
            <a:noFill/>
          </p:spPr>
          <p:txBody>
            <a:bodyPr wrap="square" lIns="108000" rIns="108000" rtlCol="0">
              <a:spAutoFit/>
            </a:bodyPr>
            <a:lstStyle/>
            <a:p>
              <a:r>
                <a:rPr lang="en-US" altLang="ko-KR" sz="6000" b="1" dirty="0">
                  <a:cs typeface="Arial" pitchFamily="34" charset="0"/>
                </a:rPr>
                <a:t>04</a:t>
              </a:r>
              <a:endParaRPr lang="ko-KR" altLang="en-US" sz="6000" b="1" dirty="0">
                <a:cs typeface="Arial" pitchFamily="34" charset="0"/>
              </a:endParaRPr>
            </a:p>
          </p:txBody>
        </p:sp>
      </p:grpSp>
    </p:spTree>
    <p:extLst>
      <p:ext uri="{BB962C8B-B14F-4D97-AF65-F5344CB8AC3E}">
        <p14:creationId xmlns:p14="http://schemas.microsoft.com/office/powerpoint/2010/main" val="40333848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err="1" smtClean="0">
                <a:solidFill>
                  <a:schemeClr val="tx1">
                    <a:lumMod val="85000"/>
                    <a:lumOff val="15000"/>
                  </a:schemeClr>
                </a:solidFill>
                <a:cs typeface="Arial" pitchFamily="34" charset="0"/>
              </a:rPr>
              <a:t>Introducciòn</a:t>
            </a:r>
            <a:endParaRPr lang="ko-KR" altLang="en-US" sz="4800" dirty="0">
              <a:solidFill>
                <a:schemeClr val="tx1">
                  <a:lumMod val="85000"/>
                  <a:lumOff val="15000"/>
                </a:schemeClr>
              </a:solidFill>
              <a:cs typeface="Arial" pitchFamily="34" charset="0"/>
            </a:endParaRP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11005882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Pasos</a:t>
            </a:r>
            <a:endParaRPr lang="en-US" dirty="0"/>
          </a:p>
        </p:txBody>
      </p:sp>
      <p:sp>
        <p:nvSpPr>
          <p:cNvPr id="3" name="Rounded Rectangle 4">
            <a:extLst>
              <a:ext uri="{FF2B5EF4-FFF2-40B4-BE49-F238E27FC236}">
                <a16:creationId xmlns:a16="http://schemas.microsoft.com/office/drawing/2014/main" id="{3C1945F9-EC1A-4DC6-94BC-B32747B005FE}"/>
              </a:ext>
            </a:extLst>
          </p:cNvPr>
          <p:cNvSpPr/>
          <p:nvPr/>
        </p:nvSpPr>
        <p:spPr>
          <a:xfrm>
            <a:off x="991460" y="1770566"/>
            <a:ext cx="2152726" cy="4284724"/>
          </a:xfrm>
          <a:prstGeom prst="roundRect">
            <a:avLst>
              <a:gd name="adj" fmla="val 7734"/>
            </a:avLst>
          </a:prstGeom>
          <a:solidFill>
            <a:schemeClr val="bg1"/>
          </a:solidFill>
          <a:ln w="25400">
            <a:solidFill>
              <a:schemeClr val="accent1"/>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4" name="Group 3">
            <a:extLst>
              <a:ext uri="{FF2B5EF4-FFF2-40B4-BE49-F238E27FC236}">
                <a16:creationId xmlns:a16="http://schemas.microsoft.com/office/drawing/2014/main" id="{C42AE8C6-0132-4E80-B542-A71689D8034C}"/>
              </a:ext>
            </a:extLst>
          </p:cNvPr>
          <p:cNvGrpSpPr/>
          <p:nvPr/>
        </p:nvGrpSpPr>
        <p:grpSpPr>
          <a:xfrm>
            <a:off x="1246733" y="3521736"/>
            <a:ext cx="1757724" cy="2024552"/>
            <a:chOff x="1077300" y="4004825"/>
            <a:chExt cx="1698908" cy="1929899"/>
          </a:xfrm>
        </p:grpSpPr>
        <p:sp>
          <p:nvSpPr>
            <p:cNvPr id="5" name="TextBox 4">
              <a:extLst>
                <a:ext uri="{FF2B5EF4-FFF2-40B4-BE49-F238E27FC236}">
                  <a16:creationId xmlns:a16="http://schemas.microsoft.com/office/drawing/2014/main" id="{B4F33A5B-4124-4040-9CE8-2CC7389D865C}"/>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err="1" smtClean="0">
                  <a:solidFill>
                    <a:schemeClr val="tx1">
                      <a:lumMod val="75000"/>
                      <a:lumOff val="25000"/>
                    </a:schemeClr>
                  </a:solidFill>
                  <a:cs typeface="Arial" pitchFamily="34" charset="0"/>
                </a:rPr>
                <a:t>Elegir</a:t>
              </a:r>
              <a:r>
                <a:rPr lang="en-US" altLang="ko-KR" sz="1200" b="1" dirty="0" smtClean="0">
                  <a:solidFill>
                    <a:schemeClr val="tx1">
                      <a:lumMod val="75000"/>
                      <a:lumOff val="25000"/>
                    </a:schemeClr>
                  </a:solidFill>
                  <a:cs typeface="Arial" pitchFamily="34" charset="0"/>
                </a:rPr>
                <a:t> un </a:t>
              </a:r>
              <a:r>
                <a:rPr lang="en-US" altLang="ko-KR" sz="1200" b="1" dirty="0" err="1" smtClean="0">
                  <a:solidFill>
                    <a:schemeClr val="tx1">
                      <a:lumMod val="75000"/>
                      <a:lumOff val="25000"/>
                    </a:schemeClr>
                  </a:solidFill>
                  <a:cs typeface="Arial" pitchFamily="34" charset="0"/>
                </a:rPr>
                <a:t>lenguaje</a:t>
              </a:r>
              <a:endParaRPr lang="ko-KR" altLang="en-US" sz="1200" b="1" dirty="0">
                <a:solidFill>
                  <a:schemeClr val="tx1">
                    <a:lumMod val="75000"/>
                    <a:lumOff val="25000"/>
                  </a:schemeClr>
                </a:solidFill>
                <a:cs typeface="Arial" pitchFamily="34" charset="0"/>
              </a:endParaRPr>
            </a:p>
          </p:txBody>
        </p:sp>
        <p:sp>
          <p:nvSpPr>
            <p:cNvPr id="6" name="TextBox 5">
              <a:extLst>
                <a:ext uri="{FF2B5EF4-FFF2-40B4-BE49-F238E27FC236}">
                  <a16:creationId xmlns:a16="http://schemas.microsoft.com/office/drawing/2014/main" id="{C01525DC-8BA7-4018-90E4-2BDCE54D14CE}"/>
                </a:ext>
              </a:extLst>
            </p:cNvPr>
            <p:cNvSpPr txBox="1"/>
            <p:nvPr/>
          </p:nvSpPr>
          <p:spPr>
            <a:xfrm>
              <a:off x="1077300" y="4321095"/>
              <a:ext cx="1698908" cy="1613629"/>
            </a:xfrm>
            <a:prstGeom prst="rect">
              <a:avLst/>
            </a:prstGeom>
            <a:noFill/>
          </p:spPr>
          <p:txBody>
            <a:bodyPr wrap="square" rtlCol="0">
              <a:spAutoFit/>
            </a:bodyPr>
            <a:lstStyle/>
            <a:p>
              <a:pPr algn="ctr"/>
              <a:r>
                <a:rPr lang="en-US" altLang="ko-KR" sz="1300" dirty="0" smtClean="0">
                  <a:solidFill>
                    <a:schemeClr val="tx1">
                      <a:lumMod val="65000"/>
                      <a:lumOff val="35000"/>
                    </a:schemeClr>
                  </a:solidFill>
                  <a:cs typeface="Arial" pitchFamily="34" charset="0"/>
                </a:rPr>
                <a:t>Se </a:t>
              </a:r>
              <a:r>
                <a:rPr lang="en-US" altLang="ko-KR" sz="1300" dirty="0" err="1" smtClean="0">
                  <a:solidFill>
                    <a:schemeClr val="tx1">
                      <a:lumMod val="65000"/>
                      <a:lumOff val="35000"/>
                    </a:schemeClr>
                  </a:solidFill>
                  <a:cs typeface="Arial" pitchFamily="34" charset="0"/>
                </a:rPr>
                <a:t>tiene</a:t>
              </a:r>
              <a:r>
                <a:rPr lang="en-US" altLang="ko-KR" sz="1300" dirty="0" smtClean="0">
                  <a:solidFill>
                    <a:schemeClr val="tx1">
                      <a:lumMod val="65000"/>
                      <a:lumOff val="35000"/>
                    </a:schemeClr>
                  </a:solidFill>
                  <a:cs typeface="Arial" pitchFamily="34" charset="0"/>
                </a:rPr>
                <a:t> que </a:t>
              </a:r>
              <a:r>
                <a:rPr lang="en-US" altLang="ko-KR" sz="1300" dirty="0" err="1" smtClean="0">
                  <a:solidFill>
                    <a:schemeClr val="tx1">
                      <a:lumMod val="65000"/>
                      <a:lumOff val="35000"/>
                    </a:schemeClr>
                  </a:solidFill>
                  <a:cs typeface="Arial" pitchFamily="34" charset="0"/>
                </a:rPr>
                <a:t>elegir</a:t>
              </a:r>
              <a:r>
                <a:rPr lang="en-US" altLang="ko-KR" sz="1300" dirty="0" smtClean="0">
                  <a:solidFill>
                    <a:schemeClr val="tx1">
                      <a:lumMod val="65000"/>
                      <a:lumOff val="35000"/>
                    </a:schemeClr>
                  </a:solidFill>
                  <a:cs typeface="Arial" pitchFamily="34" charset="0"/>
                </a:rPr>
                <a:t> un </a:t>
              </a:r>
              <a:r>
                <a:rPr lang="en-US" altLang="ko-KR" sz="1300" dirty="0" err="1" smtClean="0">
                  <a:solidFill>
                    <a:schemeClr val="tx1">
                      <a:lumMod val="65000"/>
                      <a:lumOff val="35000"/>
                    </a:schemeClr>
                  </a:solidFill>
                  <a:cs typeface="Arial" pitchFamily="34" charset="0"/>
                </a:rPr>
                <a:t>lenguaje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donde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uds</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puedo</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programar</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en</a:t>
              </a:r>
              <a:r>
                <a:rPr lang="en-US" altLang="ko-KR" sz="1300" dirty="0" smtClean="0">
                  <a:solidFill>
                    <a:schemeClr val="tx1">
                      <a:lumMod val="65000"/>
                      <a:lumOff val="35000"/>
                    </a:schemeClr>
                  </a:solidFill>
                  <a:cs typeface="Arial" pitchFamily="34" charset="0"/>
                </a:rPr>
                <a:t> un </a:t>
              </a:r>
              <a:r>
                <a:rPr lang="en-US" altLang="ko-KR" sz="1300" dirty="0" err="1" smtClean="0">
                  <a:solidFill>
                    <a:schemeClr val="tx1">
                      <a:lumMod val="65000"/>
                      <a:lumOff val="35000"/>
                    </a:schemeClr>
                  </a:solidFill>
                  <a:cs typeface="Arial" pitchFamily="34" charset="0"/>
                </a:rPr>
                <a:t>lenguaje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secuencial</a:t>
              </a:r>
              <a:r>
                <a:rPr lang="en-US" altLang="ko-KR" sz="1300" dirty="0" smtClean="0">
                  <a:solidFill>
                    <a:schemeClr val="tx1">
                      <a:lumMod val="65000"/>
                      <a:lumOff val="35000"/>
                    </a:schemeClr>
                  </a:solidFill>
                  <a:cs typeface="Arial" pitchFamily="34" charset="0"/>
                </a:rPr>
                <a:t> para que </a:t>
              </a:r>
              <a:r>
                <a:rPr lang="en-US" altLang="ko-KR" sz="1300" dirty="0" err="1" smtClean="0">
                  <a:solidFill>
                    <a:schemeClr val="tx1">
                      <a:lumMod val="65000"/>
                      <a:lumOff val="35000"/>
                    </a:schemeClr>
                  </a:solidFill>
                  <a:cs typeface="Arial" pitchFamily="34" charset="0"/>
                </a:rPr>
                <a:t>puedan</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meterse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en</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este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mundo</a:t>
              </a:r>
              <a:r>
                <a:rPr lang="en-US" altLang="ko-KR" sz="1300" dirty="0" smtClean="0">
                  <a:solidFill>
                    <a:schemeClr val="tx1">
                      <a:lumMod val="65000"/>
                      <a:lumOff val="35000"/>
                    </a:schemeClr>
                  </a:solidFill>
                  <a:cs typeface="Arial" pitchFamily="34" charset="0"/>
                </a:rPr>
                <a:t>.</a:t>
              </a:r>
              <a:endParaRPr lang="en-US" altLang="ko-KR" sz="1300" dirty="0">
                <a:solidFill>
                  <a:schemeClr val="tx1">
                    <a:lumMod val="65000"/>
                    <a:lumOff val="35000"/>
                  </a:schemeClr>
                </a:solidFill>
                <a:cs typeface="Arial" pitchFamily="34" charset="0"/>
              </a:endParaRPr>
            </a:p>
          </p:txBody>
        </p:sp>
      </p:grpSp>
      <p:sp>
        <p:nvSpPr>
          <p:cNvPr id="7" name="Right Arrow 6">
            <a:extLst>
              <a:ext uri="{FF2B5EF4-FFF2-40B4-BE49-F238E27FC236}">
                <a16:creationId xmlns:a16="http://schemas.microsoft.com/office/drawing/2014/main" id="{DF92240F-9426-4459-961B-946E9397F0BD}"/>
              </a:ext>
            </a:extLst>
          </p:cNvPr>
          <p:cNvSpPr/>
          <p:nvPr/>
        </p:nvSpPr>
        <p:spPr>
          <a:xfrm>
            <a:off x="991460" y="1950834"/>
            <a:ext cx="1478459" cy="864096"/>
          </a:xfrm>
          <a:prstGeom prst="rightArrow">
            <a:avLst>
              <a:gd name="adj1" fmla="val 65118"/>
              <a:gd name="adj2" fmla="val 83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TextBox 7">
            <a:extLst>
              <a:ext uri="{FF2B5EF4-FFF2-40B4-BE49-F238E27FC236}">
                <a16:creationId xmlns:a16="http://schemas.microsoft.com/office/drawing/2014/main" id="{8F40333B-F156-427B-AAF1-944EE4E4CA42}"/>
              </a:ext>
            </a:extLst>
          </p:cNvPr>
          <p:cNvSpPr txBox="1"/>
          <p:nvPr/>
        </p:nvSpPr>
        <p:spPr>
          <a:xfrm>
            <a:off x="1324822"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01</a:t>
            </a:r>
            <a:endParaRPr lang="ko-KR" altLang="en-US" sz="2800" b="1" dirty="0">
              <a:solidFill>
                <a:schemeClr val="bg1"/>
              </a:solidFill>
              <a:cs typeface="Arial" pitchFamily="34" charset="0"/>
            </a:endParaRPr>
          </a:p>
        </p:txBody>
      </p:sp>
      <p:sp>
        <p:nvSpPr>
          <p:cNvPr id="9" name="Rounded Rectangle 64">
            <a:extLst>
              <a:ext uri="{FF2B5EF4-FFF2-40B4-BE49-F238E27FC236}">
                <a16:creationId xmlns:a16="http://schemas.microsoft.com/office/drawing/2014/main" id="{E89F2E82-E7EE-4C9E-8597-98FAD43633DD}"/>
              </a:ext>
            </a:extLst>
          </p:cNvPr>
          <p:cNvSpPr/>
          <p:nvPr/>
        </p:nvSpPr>
        <p:spPr>
          <a:xfrm>
            <a:off x="3642825" y="1841036"/>
            <a:ext cx="2152726" cy="4284724"/>
          </a:xfrm>
          <a:prstGeom prst="roundRect">
            <a:avLst>
              <a:gd name="adj" fmla="val 7734"/>
            </a:avLst>
          </a:prstGeom>
          <a:solidFill>
            <a:schemeClr val="bg1"/>
          </a:solidFill>
          <a:ln w="25400">
            <a:solidFill>
              <a:schemeClr val="accent2"/>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10" name="Group 9">
            <a:extLst>
              <a:ext uri="{FF2B5EF4-FFF2-40B4-BE49-F238E27FC236}">
                <a16:creationId xmlns:a16="http://schemas.microsoft.com/office/drawing/2014/main" id="{10CEAE11-F733-418D-90FA-9BC61AEA23A5}"/>
              </a:ext>
            </a:extLst>
          </p:cNvPr>
          <p:cNvGrpSpPr/>
          <p:nvPr/>
        </p:nvGrpSpPr>
        <p:grpSpPr>
          <a:xfrm>
            <a:off x="3920034" y="3521733"/>
            <a:ext cx="1656516" cy="1421847"/>
            <a:chOff x="1077300" y="4004825"/>
            <a:chExt cx="1706291" cy="1365833"/>
          </a:xfrm>
        </p:grpSpPr>
        <p:sp>
          <p:nvSpPr>
            <p:cNvPr id="11" name="TextBox 10">
              <a:extLst>
                <a:ext uri="{FF2B5EF4-FFF2-40B4-BE49-F238E27FC236}">
                  <a16:creationId xmlns:a16="http://schemas.microsoft.com/office/drawing/2014/main" id="{4A8A565F-9B05-422B-A324-51E9943213B0}"/>
                </a:ext>
              </a:extLst>
            </p:cNvPr>
            <p:cNvSpPr txBox="1"/>
            <p:nvPr/>
          </p:nvSpPr>
          <p:spPr>
            <a:xfrm>
              <a:off x="1077300" y="4004825"/>
              <a:ext cx="1706291" cy="443478"/>
            </a:xfrm>
            <a:prstGeom prst="rect">
              <a:avLst/>
            </a:prstGeom>
            <a:noFill/>
          </p:spPr>
          <p:txBody>
            <a:bodyPr wrap="square" rtlCol="0">
              <a:spAutoFit/>
            </a:bodyPr>
            <a:lstStyle/>
            <a:p>
              <a:pPr algn="ctr"/>
              <a:r>
                <a:rPr lang="es-ES" altLang="ko-KR" sz="1200" b="1" dirty="0" smtClean="0">
                  <a:solidFill>
                    <a:schemeClr val="tx1">
                      <a:lumMod val="75000"/>
                      <a:lumOff val="25000"/>
                    </a:schemeClr>
                  </a:solidFill>
                  <a:cs typeface="Arial" pitchFamily="34" charset="0"/>
                </a:rPr>
                <a:t>Base de datos</a:t>
              </a:r>
            </a:p>
            <a:p>
              <a:pPr algn="ct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EA12232A-A513-4EDD-8F67-EE885CFE5C78}"/>
                </a:ext>
              </a:extLst>
            </p:cNvPr>
            <p:cNvSpPr txBox="1"/>
            <p:nvPr/>
          </p:nvSpPr>
          <p:spPr>
            <a:xfrm>
              <a:off x="1077300" y="4321095"/>
              <a:ext cx="1698908" cy="1049563"/>
            </a:xfrm>
            <a:prstGeom prst="rect">
              <a:avLst/>
            </a:prstGeom>
            <a:noFill/>
          </p:spPr>
          <p:txBody>
            <a:bodyPr wrap="square" rtlCol="0">
              <a:spAutoFit/>
            </a:bodyPr>
            <a:lstStyle/>
            <a:p>
              <a:pPr algn="ctr"/>
              <a:r>
                <a:rPr lang="en-US" altLang="ko-KR" sz="1300" dirty="0" err="1" smtClean="0">
                  <a:solidFill>
                    <a:schemeClr val="tx1">
                      <a:lumMod val="65000"/>
                      <a:lumOff val="35000"/>
                    </a:schemeClr>
                  </a:solidFill>
                  <a:cs typeface="Arial" pitchFamily="34" charset="0"/>
                </a:rPr>
                <a:t>Es</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importante</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tener</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en</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cuenta</a:t>
              </a:r>
              <a:r>
                <a:rPr lang="en-US" altLang="ko-KR" sz="1300" dirty="0" smtClean="0">
                  <a:solidFill>
                    <a:schemeClr val="tx1">
                      <a:lumMod val="65000"/>
                      <a:lumOff val="35000"/>
                    </a:schemeClr>
                  </a:solidFill>
                  <a:cs typeface="Arial" pitchFamily="34" charset="0"/>
                </a:rPr>
                <a:t> </a:t>
              </a:r>
              <a:r>
                <a:rPr lang="en-US" altLang="ko-KR" sz="1300" dirty="0" err="1" smtClean="0">
                  <a:solidFill>
                    <a:schemeClr val="tx1">
                      <a:lumMod val="65000"/>
                      <a:lumOff val="35000"/>
                    </a:schemeClr>
                  </a:solidFill>
                  <a:cs typeface="Arial" pitchFamily="34" charset="0"/>
                </a:rPr>
                <a:t>sobre</a:t>
              </a:r>
              <a:r>
                <a:rPr lang="en-US" altLang="ko-KR" sz="1300" dirty="0" smtClean="0">
                  <a:solidFill>
                    <a:schemeClr val="tx1">
                      <a:lumMod val="65000"/>
                      <a:lumOff val="35000"/>
                    </a:schemeClr>
                  </a:solidFill>
                  <a:cs typeface="Arial" pitchFamily="34" charset="0"/>
                </a:rPr>
                <a:t> que </a:t>
              </a:r>
              <a:r>
                <a:rPr lang="en-US" altLang="ko-KR" sz="1300" dirty="0" err="1" smtClean="0">
                  <a:solidFill>
                    <a:schemeClr val="tx1">
                      <a:lumMod val="65000"/>
                      <a:lumOff val="35000"/>
                    </a:schemeClr>
                  </a:solidFill>
                  <a:cs typeface="Arial" pitchFamily="34" charset="0"/>
                </a:rPr>
                <a:t>es</a:t>
              </a:r>
              <a:r>
                <a:rPr lang="en-US" altLang="ko-KR" sz="1300" dirty="0" smtClean="0">
                  <a:solidFill>
                    <a:schemeClr val="tx1">
                      <a:lumMod val="65000"/>
                      <a:lumOff val="35000"/>
                    </a:schemeClr>
                  </a:solidFill>
                  <a:cs typeface="Arial" pitchFamily="34" charset="0"/>
                </a:rPr>
                <a:t> un motor de base de </a:t>
              </a:r>
              <a:r>
                <a:rPr lang="en-US" altLang="ko-KR" sz="1300" dirty="0" err="1" smtClean="0">
                  <a:solidFill>
                    <a:schemeClr val="tx1">
                      <a:lumMod val="65000"/>
                      <a:lumOff val="35000"/>
                    </a:schemeClr>
                  </a:solidFill>
                  <a:cs typeface="Arial" pitchFamily="34" charset="0"/>
                </a:rPr>
                <a:t>datos</a:t>
              </a:r>
              <a:r>
                <a:rPr lang="en-US" altLang="ko-KR" sz="1300" dirty="0" smtClean="0">
                  <a:solidFill>
                    <a:schemeClr val="tx1">
                      <a:lumMod val="65000"/>
                      <a:lumOff val="35000"/>
                    </a:schemeClr>
                  </a:solidFill>
                  <a:cs typeface="Arial" pitchFamily="34" charset="0"/>
                </a:rPr>
                <a:t> y </a:t>
              </a:r>
              <a:r>
                <a:rPr lang="en-US" altLang="ko-KR" sz="1300" dirty="0" err="1" smtClean="0">
                  <a:solidFill>
                    <a:schemeClr val="tx1">
                      <a:lumMod val="65000"/>
                      <a:lumOff val="35000"/>
                    </a:schemeClr>
                  </a:solidFill>
                  <a:cs typeface="Arial" pitchFamily="34" charset="0"/>
                </a:rPr>
                <a:t>sentencias</a:t>
              </a:r>
              <a:r>
                <a:rPr lang="en-US" altLang="ko-KR" sz="1300" dirty="0" smtClean="0">
                  <a:solidFill>
                    <a:schemeClr val="tx1">
                      <a:lumMod val="65000"/>
                      <a:lumOff val="35000"/>
                    </a:schemeClr>
                  </a:solidFill>
                  <a:cs typeface="Arial" pitchFamily="34" charset="0"/>
                </a:rPr>
                <a:t> de </a:t>
              </a:r>
              <a:r>
                <a:rPr lang="en-US" altLang="ko-KR" sz="1300" dirty="0" err="1" smtClean="0">
                  <a:solidFill>
                    <a:schemeClr val="tx1">
                      <a:lumMod val="65000"/>
                      <a:lumOff val="35000"/>
                    </a:schemeClr>
                  </a:solidFill>
                  <a:cs typeface="Arial" pitchFamily="34" charset="0"/>
                </a:rPr>
                <a:t>sql</a:t>
              </a:r>
              <a:r>
                <a:rPr lang="en-US" altLang="ko-KR" sz="1300" dirty="0" smtClean="0">
                  <a:solidFill>
                    <a:schemeClr val="tx1">
                      <a:lumMod val="65000"/>
                      <a:lumOff val="35000"/>
                    </a:schemeClr>
                  </a:solidFill>
                  <a:cs typeface="Arial" pitchFamily="34" charset="0"/>
                </a:rPr>
                <a:t>.</a:t>
              </a:r>
              <a:endParaRPr lang="en-US" altLang="ko-KR" sz="1300" dirty="0">
                <a:solidFill>
                  <a:schemeClr val="tx1">
                    <a:lumMod val="65000"/>
                    <a:lumOff val="35000"/>
                  </a:schemeClr>
                </a:solidFill>
                <a:cs typeface="Arial" pitchFamily="34" charset="0"/>
              </a:endParaRPr>
            </a:p>
          </p:txBody>
        </p:sp>
      </p:grpSp>
      <p:sp>
        <p:nvSpPr>
          <p:cNvPr id="13" name="Right Arrow 66">
            <a:extLst>
              <a:ext uri="{FF2B5EF4-FFF2-40B4-BE49-F238E27FC236}">
                <a16:creationId xmlns:a16="http://schemas.microsoft.com/office/drawing/2014/main" id="{1AFC4C71-6016-4497-B259-A0F52845B0DF}"/>
              </a:ext>
            </a:extLst>
          </p:cNvPr>
          <p:cNvSpPr/>
          <p:nvPr/>
        </p:nvSpPr>
        <p:spPr>
          <a:xfrm>
            <a:off x="3671929" y="1950834"/>
            <a:ext cx="1478459" cy="864096"/>
          </a:xfrm>
          <a:prstGeom prst="rightArrow">
            <a:avLst>
              <a:gd name="adj1" fmla="val 65118"/>
              <a:gd name="adj2" fmla="val 846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3">
            <a:extLst>
              <a:ext uri="{FF2B5EF4-FFF2-40B4-BE49-F238E27FC236}">
                <a16:creationId xmlns:a16="http://schemas.microsoft.com/office/drawing/2014/main" id="{E07BBAD1-7EBC-4E45-AE20-2B920F2D7751}"/>
              </a:ext>
            </a:extLst>
          </p:cNvPr>
          <p:cNvSpPr txBox="1"/>
          <p:nvPr/>
        </p:nvSpPr>
        <p:spPr>
          <a:xfrm>
            <a:off x="3985351"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02</a:t>
            </a:r>
            <a:endParaRPr lang="ko-KR" altLang="en-US" sz="2800" b="1" dirty="0">
              <a:solidFill>
                <a:schemeClr val="bg1"/>
              </a:solidFill>
              <a:cs typeface="Arial" pitchFamily="34" charset="0"/>
            </a:endParaRPr>
          </a:p>
        </p:txBody>
      </p:sp>
      <p:sp>
        <p:nvSpPr>
          <p:cNvPr id="15" name="Rounded Rectangle 71">
            <a:extLst>
              <a:ext uri="{FF2B5EF4-FFF2-40B4-BE49-F238E27FC236}">
                <a16:creationId xmlns:a16="http://schemas.microsoft.com/office/drawing/2014/main" id="{7D0BCF7D-5706-4743-9547-30B7A843D0E5}"/>
              </a:ext>
            </a:extLst>
          </p:cNvPr>
          <p:cNvSpPr/>
          <p:nvPr/>
        </p:nvSpPr>
        <p:spPr>
          <a:xfrm>
            <a:off x="6352398" y="1770566"/>
            <a:ext cx="2152726" cy="4284724"/>
          </a:xfrm>
          <a:prstGeom prst="roundRect">
            <a:avLst>
              <a:gd name="adj" fmla="val 7734"/>
            </a:avLst>
          </a:prstGeom>
          <a:solidFill>
            <a:schemeClr val="bg1"/>
          </a:solidFill>
          <a:ln w="25400">
            <a:solidFill>
              <a:schemeClr val="accent3"/>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16" name="Group 15">
            <a:extLst>
              <a:ext uri="{FF2B5EF4-FFF2-40B4-BE49-F238E27FC236}">
                <a16:creationId xmlns:a16="http://schemas.microsoft.com/office/drawing/2014/main" id="{69DD8556-3A9F-4991-9C77-72416FF0C32A}"/>
              </a:ext>
            </a:extLst>
          </p:cNvPr>
          <p:cNvGrpSpPr/>
          <p:nvPr/>
        </p:nvGrpSpPr>
        <p:grpSpPr>
          <a:xfrm>
            <a:off x="6607671" y="3633630"/>
            <a:ext cx="1642180" cy="589262"/>
            <a:chOff x="1077300" y="4004825"/>
            <a:chExt cx="1698908" cy="589262"/>
          </a:xfrm>
        </p:grpSpPr>
        <p:sp>
          <p:nvSpPr>
            <p:cNvPr id="17" name="TextBox 16">
              <a:extLst>
                <a:ext uri="{FF2B5EF4-FFF2-40B4-BE49-F238E27FC236}">
                  <a16:creationId xmlns:a16="http://schemas.microsoft.com/office/drawing/2014/main" id="{4D3730A5-8E44-4F94-9229-AC4402CCA01A}"/>
                </a:ext>
              </a:extLst>
            </p:cNvPr>
            <p:cNvSpPr txBox="1"/>
            <p:nvPr/>
          </p:nvSpPr>
          <p:spPr>
            <a:xfrm>
              <a:off x="1077300" y="4004825"/>
              <a:ext cx="1698908" cy="276999"/>
            </a:xfrm>
            <a:prstGeom prst="rect">
              <a:avLst/>
            </a:prstGeom>
            <a:noFill/>
          </p:spPr>
          <p:txBody>
            <a:bodyPr wrap="square" rtlCol="0">
              <a:spAutoFit/>
            </a:bodyPr>
            <a:lstStyle/>
            <a:p>
              <a:pPr algn="ctr"/>
              <a:r>
                <a:rPr lang="en-US" altLang="ko-KR" sz="1200" b="1" dirty="0" smtClean="0">
                  <a:solidFill>
                    <a:schemeClr val="tx1">
                      <a:lumMod val="75000"/>
                      <a:lumOff val="25000"/>
                    </a:schemeClr>
                  </a:solidFill>
                  <a:cs typeface="Arial" pitchFamily="34" charset="0"/>
                </a:rPr>
                <a:t>POO</a:t>
              </a:r>
              <a:endParaRPr lang="ko-KR" altLang="en-US" sz="1200" b="1" dirty="0">
                <a:solidFill>
                  <a:schemeClr val="tx1">
                    <a:lumMod val="75000"/>
                    <a:lumOff val="25000"/>
                  </a:schemeClr>
                </a:solidFill>
                <a:cs typeface="Arial" pitchFamily="34" charset="0"/>
              </a:endParaRPr>
            </a:p>
          </p:txBody>
        </p:sp>
        <p:sp>
          <p:nvSpPr>
            <p:cNvPr id="18" name="TextBox 17">
              <a:extLst>
                <a:ext uri="{FF2B5EF4-FFF2-40B4-BE49-F238E27FC236}">
                  <a16:creationId xmlns:a16="http://schemas.microsoft.com/office/drawing/2014/main" id="{3809E6C8-FD57-43A4-B647-BE328D503B61}"/>
                </a:ext>
              </a:extLst>
            </p:cNvPr>
            <p:cNvSpPr txBox="1"/>
            <p:nvPr/>
          </p:nvSpPr>
          <p:spPr>
            <a:xfrm>
              <a:off x="1079313" y="4301699"/>
              <a:ext cx="1696895" cy="292388"/>
            </a:xfrm>
            <a:prstGeom prst="rect">
              <a:avLst/>
            </a:prstGeom>
            <a:noFill/>
          </p:spPr>
          <p:txBody>
            <a:bodyPr wrap="square" rtlCol="0">
              <a:spAutoFit/>
            </a:bodyPr>
            <a:lstStyle/>
            <a:p>
              <a:pPr algn="ctr"/>
              <a:r>
                <a:rPr lang="en-US" altLang="ko-KR" sz="1300" dirty="0" smtClean="0">
                  <a:solidFill>
                    <a:schemeClr val="tx1">
                      <a:lumMod val="75000"/>
                      <a:lumOff val="25000"/>
                    </a:schemeClr>
                  </a:solidFill>
                  <a:cs typeface="Arial" pitchFamily="34" charset="0"/>
                </a:rPr>
                <a:t>El </a:t>
              </a:r>
              <a:r>
                <a:rPr lang="en-US" altLang="ko-KR" sz="1300" dirty="0" err="1" smtClean="0">
                  <a:solidFill>
                    <a:schemeClr val="tx1">
                      <a:lumMod val="75000"/>
                      <a:lumOff val="25000"/>
                    </a:schemeClr>
                  </a:solidFill>
                  <a:cs typeface="Arial" pitchFamily="34" charset="0"/>
                </a:rPr>
                <a:t>siguiente</a:t>
              </a:r>
              <a:r>
                <a:rPr lang="en-US" altLang="ko-KR" sz="1300" dirty="0" smtClean="0">
                  <a:solidFill>
                    <a:schemeClr val="tx1">
                      <a:lumMod val="75000"/>
                      <a:lumOff val="25000"/>
                    </a:schemeClr>
                  </a:solidFill>
                  <a:cs typeface="Arial" pitchFamily="34" charset="0"/>
                </a:rPr>
                <a:t> </a:t>
              </a:r>
              <a:r>
                <a:rPr lang="en-US" altLang="ko-KR" sz="1300" dirty="0" err="1" smtClean="0">
                  <a:solidFill>
                    <a:schemeClr val="tx1">
                      <a:lumMod val="75000"/>
                      <a:lumOff val="25000"/>
                    </a:schemeClr>
                  </a:solidFill>
                  <a:cs typeface="Arial" pitchFamily="34" charset="0"/>
                </a:rPr>
                <a:t>nivel</a:t>
              </a:r>
              <a:r>
                <a:rPr lang="en-US" altLang="ko-KR" sz="1200" dirty="0" smtClean="0">
                  <a:solidFill>
                    <a:schemeClr val="tx1">
                      <a:lumMod val="65000"/>
                      <a:lumOff val="35000"/>
                    </a:schemeClr>
                  </a:solidFill>
                  <a:cs typeface="Arial" pitchFamily="34" charset="0"/>
                </a:rPr>
                <a:t>.  </a:t>
              </a:r>
              <a:endParaRPr lang="en-US" altLang="ko-KR" sz="1200" dirty="0">
                <a:solidFill>
                  <a:schemeClr val="tx1">
                    <a:lumMod val="65000"/>
                    <a:lumOff val="35000"/>
                  </a:schemeClr>
                </a:solidFill>
                <a:cs typeface="Arial" pitchFamily="34" charset="0"/>
              </a:endParaRPr>
            </a:p>
          </p:txBody>
        </p:sp>
      </p:grpSp>
      <p:sp>
        <p:nvSpPr>
          <p:cNvPr id="19" name="Right Arrow 73">
            <a:extLst>
              <a:ext uri="{FF2B5EF4-FFF2-40B4-BE49-F238E27FC236}">
                <a16:creationId xmlns:a16="http://schemas.microsoft.com/office/drawing/2014/main" id="{644BAD84-2B0F-440C-8BE1-D05D443EE5F4}"/>
              </a:ext>
            </a:extLst>
          </p:cNvPr>
          <p:cNvSpPr/>
          <p:nvPr/>
        </p:nvSpPr>
        <p:spPr>
          <a:xfrm>
            <a:off x="6352398" y="1950834"/>
            <a:ext cx="1478459" cy="864096"/>
          </a:xfrm>
          <a:prstGeom prst="rightArrow">
            <a:avLst>
              <a:gd name="adj1" fmla="val 65118"/>
              <a:gd name="adj2" fmla="val 8461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TextBox 19">
            <a:extLst>
              <a:ext uri="{FF2B5EF4-FFF2-40B4-BE49-F238E27FC236}">
                <a16:creationId xmlns:a16="http://schemas.microsoft.com/office/drawing/2014/main" id="{00F56028-DB8B-44D7-9297-8EA3E4FD85D0}"/>
              </a:ext>
            </a:extLst>
          </p:cNvPr>
          <p:cNvSpPr txBox="1"/>
          <p:nvPr/>
        </p:nvSpPr>
        <p:spPr>
          <a:xfrm>
            <a:off x="6645880"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03</a:t>
            </a:r>
            <a:endParaRPr lang="ko-KR" altLang="en-US" sz="2800" b="1" dirty="0">
              <a:solidFill>
                <a:schemeClr val="bg1"/>
              </a:solidFill>
              <a:cs typeface="Arial" pitchFamily="34" charset="0"/>
            </a:endParaRPr>
          </a:p>
        </p:txBody>
      </p:sp>
      <p:sp>
        <p:nvSpPr>
          <p:cNvPr id="21" name="Rounded Rectangle 78">
            <a:extLst>
              <a:ext uri="{FF2B5EF4-FFF2-40B4-BE49-F238E27FC236}">
                <a16:creationId xmlns:a16="http://schemas.microsoft.com/office/drawing/2014/main" id="{676F6070-24AD-4D7E-802B-A6734E33582B}"/>
              </a:ext>
            </a:extLst>
          </p:cNvPr>
          <p:cNvSpPr/>
          <p:nvPr/>
        </p:nvSpPr>
        <p:spPr>
          <a:xfrm>
            <a:off x="9032868" y="1770566"/>
            <a:ext cx="2152726" cy="4284724"/>
          </a:xfrm>
          <a:prstGeom prst="roundRect">
            <a:avLst>
              <a:gd name="adj" fmla="val 7734"/>
            </a:avLst>
          </a:prstGeom>
          <a:solidFill>
            <a:schemeClr val="bg1"/>
          </a:solidFill>
          <a:ln w="25400">
            <a:solidFill>
              <a:schemeClr val="accent4"/>
            </a:solidFill>
          </a:ln>
          <a:effectLst/>
        </p:spPr>
        <p:txBody>
          <a:bodyPr vert="horz" wrap="square" lIns="91440" tIns="45720" rIns="91440" bIns="45720" numCol="1" anchor="t" anchorCtr="0" compatLnSpc="1">
            <a:prstTxWarp prst="textNoShape">
              <a:avLst/>
            </a:prstTxWarp>
          </a:bodyPr>
          <a:lstStyle/>
          <a:p>
            <a:endParaRPr lang="ko-KR" altLang="en-US" sz="2700"/>
          </a:p>
        </p:txBody>
      </p:sp>
      <p:grpSp>
        <p:nvGrpSpPr>
          <p:cNvPr id="22" name="Group 21">
            <a:extLst>
              <a:ext uri="{FF2B5EF4-FFF2-40B4-BE49-F238E27FC236}">
                <a16:creationId xmlns:a16="http://schemas.microsoft.com/office/drawing/2014/main" id="{8AE1252F-E659-4705-BB7F-43CD19D51049}"/>
              </a:ext>
            </a:extLst>
          </p:cNvPr>
          <p:cNvGrpSpPr/>
          <p:nvPr/>
        </p:nvGrpSpPr>
        <p:grpSpPr>
          <a:xfrm>
            <a:off x="9288141" y="3614235"/>
            <a:ext cx="1726862" cy="1913617"/>
            <a:chOff x="1077300" y="4004825"/>
            <a:chExt cx="1698908" cy="974659"/>
          </a:xfrm>
        </p:grpSpPr>
        <p:sp>
          <p:nvSpPr>
            <p:cNvPr id="23" name="TextBox 22">
              <a:extLst>
                <a:ext uri="{FF2B5EF4-FFF2-40B4-BE49-F238E27FC236}">
                  <a16:creationId xmlns:a16="http://schemas.microsoft.com/office/drawing/2014/main" id="{8DEFD285-72DF-4BE9-8229-D059CF0B88F2}"/>
                </a:ext>
              </a:extLst>
            </p:cNvPr>
            <p:cNvSpPr txBox="1"/>
            <p:nvPr/>
          </p:nvSpPr>
          <p:spPr>
            <a:xfrm>
              <a:off x="1077300" y="4004825"/>
              <a:ext cx="1698908" cy="276999"/>
            </a:xfrm>
            <a:prstGeom prst="rect">
              <a:avLst/>
            </a:prstGeom>
            <a:noFill/>
          </p:spPr>
          <p:txBody>
            <a:bodyPr wrap="square" rtlCol="0">
              <a:spAutoFit/>
            </a:bodyPr>
            <a:lstStyle/>
            <a:p>
              <a:pPr algn="ctr"/>
              <a:r>
                <a:rPr lang="es-ES" altLang="ko-KR" sz="1200" b="1" dirty="0" smtClean="0">
                  <a:solidFill>
                    <a:schemeClr val="tx1">
                      <a:lumMod val="75000"/>
                      <a:lumOff val="25000"/>
                    </a:schemeClr>
                  </a:solidFill>
                  <a:cs typeface="Arial" pitchFamily="34" charset="0"/>
                </a:rPr>
                <a:t>Diagramar</a:t>
              </a:r>
              <a:endParaRPr lang="ko-KR" altLang="en-US" sz="1200" b="1" dirty="0">
                <a:solidFill>
                  <a:schemeClr val="tx1">
                    <a:lumMod val="75000"/>
                    <a:lumOff val="25000"/>
                  </a:schemeClr>
                </a:solidFill>
                <a:cs typeface="Arial" pitchFamily="34" charset="0"/>
              </a:endParaRPr>
            </a:p>
          </p:txBody>
        </p:sp>
        <p:sp>
          <p:nvSpPr>
            <p:cNvPr id="24" name="TextBox 23">
              <a:extLst>
                <a:ext uri="{FF2B5EF4-FFF2-40B4-BE49-F238E27FC236}">
                  <a16:creationId xmlns:a16="http://schemas.microsoft.com/office/drawing/2014/main" id="{44CB8D5E-060A-40FD-8A2F-450F2BDB9181}"/>
                </a:ext>
              </a:extLst>
            </p:cNvPr>
            <p:cNvSpPr txBox="1"/>
            <p:nvPr/>
          </p:nvSpPr>
          <p:spPr>
            <a:xfrm>
              <a:off x="1077300" y="4321095"/>
              <a:ext cx="1698908" cy="658389"/>
            </a:xfrm>
            <a:prstGeom prst="rect">
              <a:avLst/>
            </a:prstGeom>
            <a:noFill/>
          </p:spPr>
          <p:txBody>
            <a:bodyPr wrap="square" rtlCol="0">
              <a:spAutoFit/>
            </a:bodyPr>
            <a:lstStyle/>
            <a:p>
              <a:pPr algn="ctr"/>
              <a:r>
                <a:rPr lang="en-US" altLang="ko-KR" sz="1300" dirty="0">
                  <a:solidFill>
                    <a:schemeClr val="tx1">
                      <a:lumMod val="75000"/>
                      <a:lumOff val="25000"/>
                    </a:schemeClr>
                  </a:solidFill>
                  <a:cs typeface="Arial" pitchFamily="34" charset="0"/>
                </a:rPr>
                <a:t>Antes de </a:t>
              </a:r>
              <a:r>
                <a:rPr lang="en-US" altLang="ko-KR" sz="1300" dirty="0" err="1">
                  <a:solidFill>
                    <a:schemeClr val="tx1">
                      <a:lumMod val="75000"/>
                      <a:lumOff val="25000"/>
                    </a:schemeClr>
                  </a:solidFill>
                  <a:cs typeface="Arial" pitchFamily="34" charset="0"/>
                </a:rPr>
                <a:t>programar</a:t>
              </a:r>
              <a:r>
                <a:rPr lang="en-US" altLang="ko-KR" sz="1300" dirty="0">
                  <a:solidFill>
                    <a:schemeClr val="tx1">
                      <a:lumMod val="75000"/>
                      <a:lumOff val="25000"/>
                    </a:schemeClr>
                  </a:solidFill>
                  <a:cs typeface="Arial" pitchFamily="34" charset="0"/>
                </a:rPr>
                <a:t>, </a:t>
              </a:r>
              <a:r>
                <a:rPr lang="en-US" altLang="ko-KR" sz="1300" dirty="0" err="1">
                  <a:solidFill>
                    <a:schemeClr val="tx1">
                      <a:lumMod val="75000"/>
                      <a:lumOff val="25000"/>
                    </a:schemeClr>
                  </a:solidFill>
                  <a:cs typeface="Arial" pitchFamily="34" charset="0"/>
                </a:rPr>
                <a:t>pensar</a:t>
              </a:r>
              <a:r>
                <a:rPr lang="en-US" altLang="ko-KR" sz="1300" dirty="0">
                  <a:solidFill>
                    <a:schemeClr val="tx1">
                      <a:lumMod val="75000"/>
                      <a:lumOff val="25000"/>
                    </a:schemeClr>
                  </a:solidFill>
                  <a:cs typeface="Arial" pitchFamily="34" charset="0"/>
                </a:rPr>
                <a:t> </a:t>
              </a:r>
              <a:r>
                <a:rPr lang="en-US" altLang="ko-KR" sz="1300" dirty="0" err="1">
                  <a:solidFill>
                    <a:schemeClr val="tx1">
                      <a:lumMod val="75000"/>
                      <a:lumOff val="25000"/>
                    </a:schemeClr>
                  </a:solidFill>
                  <a:cs typeface="Arial" pitchFamily="34" charset="0"/>
                </a:rPr>
                <a:t>en</a:t>
              </a:r>
              <a:r>
                <a:rPr lang="en-US" altLang="ko-KR" sz="1300" dirty="0">
                  <a:solidFill>
                    <a:schemeClr val="tx1">
                      <a:lumMod val="75000"/>
                      <a:lumOff val="25000"/>
                    </a:schemeClr>
                  </a:solidFill>
                  <a:cs typeface="Arial" pitchFamily="34" charset="0"/>
                </a:rPr>
                <a:t> </a:t>
              </a:r>
              <a:r>
                <a:rPr lang="en-US" altLang="ko-KR" sz="1300" dirty="0" err="1">
                  <a:solidFill>
                    <a:schemeClr val="tx1">
                      <a:lumMod val="75000"/>
                      <a:lumOff val="25000"/>
                    </a:schemeClr>
                  </a:solidFill>
                  <a:cs typeface="Arial" pitchFamily="34" charset="0"/>
                </a:rPr>
                <a:t>primeros</a:t>
              </a:r>
              <a:r>
                <a:rPr lang="en-US" altLang="ko-KR" sz="1300" dirty="0">
                  <a:solidFill>
                    <a:schemeClr val="tx1">
                      <a:lumMod val="75000"/>
                      <a:lumOff val="25000"/>
                    </a:schemeClr>
                  </a:solidFill>
                  <a:cs typeface="Arial" pitchFamily="34" charset="0"/>
                </a:rPr>
                <a:t> </a:t>
              </a:r>
              <a:r>
                <a:rPr lang="en-US" altLang="ko-KR" sz="1300" dirty="0" err="1" smtClean="0">
                  <a:solidFill>
                    <a:schemeClr val="tx1">
                      <a:lumMod val="75000"/>
                      <a:lumOff val="25000"/>
                    </a:schemeClr>
                  </a:solidFill>
                  <a:cs typeface="Arial" pitchFamily="34" charset="0"/>
                </a:rPr>
                <a:t>aspectos</a:t>
              </a:r>
              <a:r>
                <a:rPr lang="en-US" altLang="ko-KR" sz="1300" dirty="0" smtClean="0">
                  <a:solidFill>
                    <a:schemeClr val="tx1">
                      <a:lumMod val="75000"/>
                      <a:lumOff val="25000"/>
                    </a:schemeClr>
                  </a:solidFill>
                  <a:cs typeface="Arial" pitchFamily="34" charset="0"/>
                </a:rPr>
                <a:t> del </a:t>
              </a:r>
              <a:r>
                <a:rPr lang="en-US" altLang="ko-KR" sz="1300" dirty="0" err="1">
                  <a:solidFill>
                    <a:schemeClr val="tx1">
                      <a:lumMod val="75000"/>
                      <a:lumOff val="25000"/>
                    </a:schemeClr>
                  </a:solidFill>
                  <a:cs typeface="Arial" pitchFamily="34" charset="0"/>
                </a:rPr>
                <a:t>problema</a:t>
              </a:r>
              <a:r>
                <a:rPr lang="en-US" altLang="ko-KR" sz="1300" dirty="0">
                  <a:solidFill>
                    <a:schemeClr val="tx1">
                      <a:lumMod val="75000"/>
                      <a:lumOff val="25000"/>
                    </a:schemeClr>
                  </a:solidFill>
                  <a:cs typeface="Arial" pitchFamily="34" charset="0"/>
                </a:rPr>
                <a:t> o </a:t>
              </a:r>
              <a:r>
                <a:rPr lang="en-US" altLang="ko-KR" sz="1300" dirty="0" err="1">
                  <a:solidFill>
                    <a:schemeClr val="tx1">
                      <a:lumMod val="75000"/>
                      <a:lumOff val="25000"/>
                    </a:schemeClr>
                  </a:solidFill>
                  <a:cs typeface="Arial" pitchFamily="34" charset="0"/>
                </a:rPr>
                <a:t>aplicacion</a:t>
              </a:r>
              <a:r>
                <a:rPr lang="en-US" altLang="ko-KR" sz="1300" dirty="0">
                  <a:solidFill>
                    <a:schemeClr val="tx1">
                      <a:lumMod val="75000"/>
                      <a:lumOff val="25000"/>
                    </a:schemeClr>
                  </a:solidFill>
                  <a:cs typeface="Arial" pitchFamily="34" charset="0"/>
                </a:rPr>
                <a:t> que </a:t>
              </a:r>
              <a:r>
                <a:rPr lang="en-US" altLang="ko-KR" sz="1300" dirty="0" err="1">
                  <a:solidFill>
                    <a:schemeClr val="tx1">
                      <a:lumMod val="75000"/>
                      <a:lumOff val="25000"/>
                    </a:schemeClr>
                  </a:solidFill>
                  <a:cs typeface="Arial" pitchFamily="34" charset="0"/>
                </a:rPr>
                <a:t>quieras</a:t>
              </a:r>
              <a:r>
                <a:rPr lang="en-US" altLang="ko-KR" sz="1300" dirty="0">
                  <a:solidFill>
                    <a:schemeClr val="tx1">
                      <a:lumMod val="75000"/>
                      <a:lumOff val="25000"/>
                    </a:schemeClr>
                  </a:solidFill>
                  <a:cs typeface="Arial" pitchFamily="34" charset="0"/>
                </a:rPr>
                <a:t> </a:t>
              </a:r>
              <a:r>
                <a:rPr lang="en-US" altLang="ko-KR" sz="1300" dirty="0" err="1" smtClean="0">
                  <a:solidFill>
                    <a:schemeClr val="tx1">
                      <a:lumMod val="75000"/>
                      <a:lumOff val="25000"/>
                    </a:schemeClr>
                  </a:solidFill>
                  <a:cs typeface="Arial" pitchFamily="34" charset="0"/>
                </a:rPr>
                <a:t>comenzar</a:t>
              </a:r>
              <a:endParaRPr lang="en-US" altLang="ko-KR" sz="1300" dirty="0">
                <a:solidFill>
                  <a:schemeClr val="tx1">
                    <a:lumMod val="65000"/>
                    <a:lumOff val="35000"/>
                  </a:schemeClr>
                </a:solidFill>
                <a:cs typeface="Arial" pitchFamily="34" charset="0"/>
              </a:endParaRPr>
            </a:p>
          </p:txBody>
        </p:sp>
      </p:grpSp>
      <p:sp>
        <p:nvSpPr>
          <p:cNvPr id="25" name="Right Arrow 80">
            <a:extLst>
              <a:ext uri="{FF2B5EF4-FFF2-40B4-BE49-F238E27FC236}">
                <a16:creationId xmlns:a16="http://schemas.microsoft.com/office/drawing/2014/main" id="{73FD92FB-5EC6-4424-B0D6-95F27DFAE786}"/>
              </a:ext>
            </a:extLst>
          </p:cNvPr>
          <p:cNvSpPr/>
          <p:nvPr/>
        </p:nvSpPr>
        <p:spPr>
          <a:xfrm>
            <a:off x="9032868" y="1950834"/>
            <a:ext cx="1478459" cy="864096"/>
          </a:xfrm>
          <a:prstGeom prst="rightArrow">
            <a:avLst>
              <a:gd name="adj1" fmla="val 65118"/>
              <a:gd name="adj2" fmla="val 8461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TextBox 25">
            <a:extLst>
              <a:ext uri="{FF2B5EF4-FFF2-40B4-BE49-F238E27FC236}">
                <a16:creationId xmlns:a16="http://schemas.microsoft.com/office/drawing/2014/main" id="{81148520-F1E4-4235-A9FF-C746ABA6A418}"/>
              </a:ext>
            </a:extLst>
          </p:cNvPr>
          <p:cNvSpPr txBox="1"/>
          <p:nvPr/>
        </p:nvSpPr>
        <p:spPr>
          <a:xfrm>
            <a:off x="9306408" y="2127509"/>
            <a:ext cx="648072" cy="523220"/>
          </a:xfrm>
          <a:prstGeom prst="rect">
            <a:avLst/>
          </a:prstGeom>
          <a:noFill/>
        </p:spPr>
        <p:txBody>
          <a:bodyPr wrap="square" rtlCol="0">
            <a:spAutoFit/>
          </a:bodyPr>
          <a:lstStyle/>
          <a:p>
            <a:pPr algn="ctr"/>
            <a:r>
              <a:rPr lang="en-US" altLang="ko-KR" sz="2800" b="1" dirty="0">
                <a:solidFill>
                  <a:schemeClr val="bg1"/>
                </a:solidFill>
                <a:cs typeface="Arial" pitchFamily="34" charset="0"/>
              </a:rPr>
              <a:t>04</a:t>
            </a:r>
            <a:endParaRPr lang="ko-KR" altLang="en-US" sz="2800" b="1" dirty="0">
              <a:solidFill>
                <a:schemeClr val="bg1"/>
              </a:solidFill>
              <a:cs typeface="Arial" pitchFamily="34" charset="0"/>
            </a:endParaRPr>
          </a:p>
        </p:txBody>
      </p:sp>
      <p:sp>
        <p:nvSpPr>
          <p:cNvPr id="29" name="Teardrop 1">
            <a:extLst>
              <a:ext uri="{FF2B5EF4-FFF2-40B4-BE49-F238E27FC236}">
                <a16:creationId xmlns:a16="http://schemas.microsoft.com/office/drawing/2014/main" id="{C88767FB-08BF-417C-A20D-741EF77415B8}"/>
              </a:ext>
            </a:extLst>
          </p:cNvPr>
          <p:cNvSpPr/>
          <p:nvPr/>
        </p:nvSpPr>
        <p:spPr>
          <a:xfrm rot="18805991">
            <a:off x="7215040" y="3012880"/>
            <a:ext cx="427442" cy="422982"/>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2" name="Flödesschema: Magnetskiva 31"/>
          <p:cNvSpPr/>
          <p:nvPr/>
        </p:nvSpPr>
        <p:spPr>
          <a:xfrm>
            <a:off x="4505557" y="3095233"/>
            <a:ext cx="478302" cy="301791"/>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33" name="Bildobjekt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9676" y="2895974"/>
            <a:ext cx="584565" cy="584565"/>
          </a:xfrm>
          <a:prstGeom prst="rect">
            <a:avLst/>
          </a:prstGeom>
        </p:spPr>
      </p:pic>
      <p:pic>
        <p:nvPicPr>
          <p:cNvPr id="34" name="Bildobjekt 3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19961" y="2886577"/>
            <a:ext cx="1398094" cy="699048"/>
          </a:xfrm>
          <a:prstGeom prst="rect">
            <a:avLst/>
          </a:prstGeom>
        </p:spPr>
      </p:pic>
    </p:spTree>
    <p:extLst>
      <p:ext uri="{BB962C8B-B14F-4D97-AF65-F5344CB8AC3E}">
        <p14:creationId xmlns:p14="http://schemas.microsoft.com/office/powerpoint/2010/main" val="25216530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Elecciòn</a:t>
            </a:r>
            <a:r>
              <a:rPr lang="en-US" dirty="0" smtClean="0"/>
              <a:t> de un </a:t>
            </a:r>
            <a:r>
              <a:rPr lang="en-US" dirty="0" err="1" smtClean="0"/>
              <a:t>Lenguaje</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3528392"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a:t>
            </a:r>
            <a:r>
              <a:rPr lang="en-US" altLang="ko-KR" sz="2400" b="1" dirty="0" err="1" smtClean="0">
                <a:solidFill>
                  <a:schemeClr val="accent2"/>
                </a:solidFill>
                <a:cs typeface="Arial" pitchFamily="34" charset="0"/>
              </a:rPr>
              <a:t>Còmo</a:t>
            </a:r>
            <a:r>
              <a:rPr lang="en-US" altLang="ko-KR" sz="2400" b="1" dirty="0" smtClean="0">
                <a:solidFill>
                  <a:schemeClr val="accent2"/>
                </a:solidFill>
                <a:cs typeface="Arial" pitchFamily="34" charset="0"/>
              </a:rPr>
              <a:t> </a:t>
            </a:r>
            <a:r>
              <a:rPr lang="en-US" altLang="ko-KR" sz="2400" b="1" dirty="0" err="1" smtClean="0">
                <a:solidFill>
                  <a:schemeClr val="accent2"/>
                </a:solidFill>
                <a:cs typeface="Arial" pitchFamily="34" charset="0"/>
              </a:rPr>
              <a:t>empiezo</a:t>
            </a:r>
            <a:r>
              <a:rPr lang="en-US" altLang="ko-KR" sz="2400" b="1" dirty="0" smtClean="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691643"/>
            <a:ext cx="4904585" cy="1754326"/>
          </a:xfrm>
          <a:prstGeom prst="rect">
            <a:avLst/>
          </a:prstGeom>
          <a:noFill/>
        </p:spPr>
        <p:txBody>
          <a:bodyPr wrap="square" rtlCol="0">
            <a:spAutoFit/>
          </a:bodyPr>
          <a:lstStyle/>
          <a:p>
            <a:pPr algn="just"/>
            <a:r>
              <a:rPr lang="en-US" altLang="ko-KR" dirty="0" smtClean="0">
                <a:solidFill>
                  <a:schemeClr val="tx1">
                    <a:lumMod val="75000"/>
                    <a:lumOff val="25000"/>
                  </a:schemeClr>
                </a:solidFill>
                <a:cs typeface="Arial" pitchFamily="34" charset="0"/>
              </a:rPr>
              <a:t>Primero </a:t>
            </a:r>
            <a:r>
              <a:rPr lang="en-US" altLang="ko-KR" dirty="0" err="1" smtClean="0">
                <a:solidFill>
                  <a:schemeClr val="tx1">
                    <a:lumMod val="75000"/>
                    <a:lumOff val="25000"/>
                  </a:schemeClr>
                </a:solidFill>
                <a:cs typeface="Arial" pitchFamily="34" charset="0"/>
              </a:rPr>
              <a:t>debe</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elegir</a:t>
            </a:r>
            <a:r>
              <a:rPr lang="en-US" altLang="ko-KR" dirty="0" smtClean="0">
                <a:solidFill>
                  <a:schemeClr val="tx1">
                    <a:lumMod val="75000"/>
                    <a:lumOff val="25000"/>
                  </a:schemeClr>
                </a:solidFill>
                <a:cs typeface="Arial" pitchFamily="34" charset="0"/>
              </a:rPr>
              <a:t> un </a:t>
            </a:r>
            <a:r>
              <a:rPr lang="en-US" altLang="ko-KR" dirty="0" err="1" smtClean="0">
                <a:solidFill>
                  <a:schemeClr val="tx1">
                    <a:lumMod val="75000"/>
                    <a:lumOff val="25000"/>
                  </a:schemeClr>
                </a:solidFill>
                <a:cs typeface="Arial" pitchFamily="34" charset="0"/>
              </a:rPr>
              <a:t>lenguaje</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en</a:t>
            </a:r>
            <a:r>
              <a:rPr lang="en-US" altLang="ko-KR" dirty="0" smtClean="0">
                <a:solidFill>
                  <a:schemeClr val="tx1">
                    <a:lumMod val="75000"/>
                    <a:lumOff val="25000"/>
                  </a:schemeClr>
                </a:solidFill>
                <a:cs typeface="Arial" pitchFamily="34" charset="0"/>
              </a:rPr>
              <a:t> la </a:t>
            </a:r>
            <a:r>
              <a:rPr lang="en-US" altLang="ko-KR" dirty="0" err="1" smtClean="0">
                <a:solidFill>
                  <a:schemeClr val="tx1">
                    <a:lumMod val="75000"/>
                    <a:lumOff val="25000"/>
                  </a:schemeClr>
                </a:solidFill>
                <a:cs typeface="Arial" pitchFamily="34" charset="0"/>
              </a:rPr>
              <a:t>cual</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puedo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ver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todo</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aquellas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cosas</a:t>
            </a:r>
            <a:r>
              <a:rPr lang="en-US" altLang="ko-KR" dirty="0" smtClean="0">
                <a:solidFill>
                  <a:schemeClr val="tx1">
                    <a:lumMod val="75000"/>
                    <a:lumOff val="25000"/>
                  </a:schemeClr>
                </a:solidFill>
                <a:cs typeface="Arial" pitchFamily="34" charset="0"/>
              </a:rPr>
              <a:t> para </a:t>
            </a:r>
            <a:r>
              <a:rPr lang="en-US" altLang="ko-KR" dirty="0" err="1" smtClean="0">
                <a:solidFill>
                  <a:schemeClr val="tx1">
                    <a:lumMod val="75000"/>
                    <a:lumOff val="25000"/>
                  </a:schemeClr>
                </a:solidFill>
                <a:cs typeface="Arial" pitchFamily="34" charset="0"/>
              </a:rPr>
              <a:t>empezar</a:t>
            </a:r>
            <a:r>
              <a:rPr lang="en-US" altLang="ko-KR" dirty="0" smtClean="0">
                <a:solidFill>
                  <a:schemeClr val="tx1">
                    <a:lumMod val="75000"/>
                    <a:lumOff val="25000"/>
                  </a:schemeClr>
                </a:solidFill>
                <a:cs typeface="Arial" pitchFamily="34" charset="0"/>
              </a:rPr>
              <a:t> a </a:t>
            </a:r>
            <a:r>
              <a:rPr lang="en-US" altLang="ko-KR" dirty="0" err="1" smtClean="0">
                <a:solidFill>
                  <a:schemeClr val="tx1">
                    <a:lumMod val="75000"/>
                    <a:lumOff val="25000"/>
                  </a:schemeClr>
                </a:solidFill>
                <a:cs typeface="Arial" pitchFamily="34" charset="0"/>
              </a:rPr>
              <a:t>programar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ciclos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condiciones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funciones</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bloque</a:t>
            </a:r>
            <a:r>
              <a:rPr lang="en-US" altLang="ko-KR" dirty="0" smtClean="0">
                <a:solidFill>
                  <a:schemeClr val="tx1">
                    <a:lumMod val="75000"/>
                    <a:lumOff val="25000"/>
                  </a:schemeClr>
                </a:solidFill>
                <a:cs typeface="Arial" pitchFamily="34" charset="0"/>
              </a:rPr>
              <a:t> principal, variables.</a:t>
            </a:r>
          </a:p>
          <a:p>
            <a:endParaRPr lang="en-US" altLang="ko-KR" dirty="0">
              <a:solidFill>
                <a:schemeClr val="tx1">
                  <a:lumMod val="75000"/>
                  <a:lumOff val="25000"/>
                </a:schemeClr>
              </a:solidFill>
              <a:cs typeface="Arial" pitchFamily="34" charset="0"/>
            </a:endParaRPr>
          </a:p>
          <a:p>
            <a:r>
              <a:rPr lang="en-US" altLang="ko-KR" dirty="0" err="1" smtClean="0">
                <a:solidFill>
                  <a:schemeClr val="tx1">
                    <a:lumMod val="75000"/>
                    <a:lumOff val="25000"/>
                  </a:schemeClr>
                </a:solidFill>
                <a:cs typeface="Arial" pitchFamily="34" charset="0"/>
              </a:rPr>
              <a:t>Paradigma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Paradigma</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estructurada</a:t>
            </a:r>
            <a:r>
              <a:rPr lang="en-US" altLang="ko-KR" dirty="0">
                <a:solidFill>
                  <a:schemeClr val="tx1">
                    <a:lumMod val="75000"/>
                    <a:lumOff val="25000"/>
                  </a:schemeClr>
                </a:solidFill>
                <a:cs typeface="Arial" pitchFamily="34" charset="0"/>
              </a:rPr>
              <a:t>.</a:t>
            </a:r>
          </a:p>
        </p:txBody>
      </p:sp>
      <p:pic>
        <p:nvPicPr>
          <p:cNvPr id="8" name="Bildobjekt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1119" y="1636598"/>
            <a:ext cx="1308013" cy="1308013"/>
          </a:xfrm>
          <a:prstGeom prst="rect">
            <a:avLst/>
          </a:prstGeom>
        </p:spPr>
      </p:pic>
      <p:pic>
        <p:nvPicPr>
          <p:cNvPr id="58" name="Bildobjekt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3480" y="4251590"/>
            <a:ext cx="1313190" cy="1313190"/>
          </a:xfrm>
          <a:prstGeom prst="rect">
            <a:avLst/>
          </a:prstGeom>
        </p:spPr>
      </p:pic>
      <p:pic>
        <p:nvPicPr>
          <p:cNvPr id="59" name="Bildobjekt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508" y="4059980"/>
            <a:ext cx="2544617" cy="1696411"/>
          </a:xfrm>
          <a:prstGeom prst="rect">
            <a:avLst/>
          </a:prstGeom>
        </p:spPr>
      </p:pic>
    </p:spTree>
    <p:extLst>
      <p:ext uri="{BB962C8B-B14F-4D97-AF65-F5344CB8AC3E}">
        <p14:creationId xmlns:p14="http://schemas.microsoft.com/office/powerpoint/2010/main" val="35525134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Base de </a:t>
            </a:r>
            <a:r>
              <a:rPr lang="en-US" dirty="0" err="1" smtClean="0"/>
              <a:t>Datos</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5083178"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Que </a:t>
            </a:r>
            <a:r>
              <a:rPr lang="en-US" altLang="ko-KR" sz="2400" b="1" dirty="0" err="1" smtClean="0">
                <a:solidFill>
                  <a:schemeClr val="accent2"/>
                </a:solidFill>
                <a:cs typeface="Arial" pitchFamily="34" charset="0"/>
              </a:rPr>
              <a:t>es</a:t>
            </a:r>
            <a:r>
              <a:rPr lang="en-US" altLang="ko-KR" sz="2400" b="1" dirty="0" smtClean="0">
                <a:solidFill>
                  <a:schemeClr val="accent2"/>
                </a:solidFill>
                <a:cs typeface="Arial" pitchFamily="34" charset="0"/>
              </a:rPr>
              <a:t> Base de </a:t>
            </a:r>
            <a:r>
              <a:rPr lang="en-US" altLang="ko-KR" sz="2400" b="1" dirty="0" err="1" smtClean="0">
                <a:solidFill>
                  <a:schemeClr val="accent2"/>
                </a:solidFill>
                <a:cs typeface="Arial" pitchFamily="34" charset="0"/>
              </a:rPr>
              <a:t>datos</a:t>
            </a:r>
            <a:r>
              <a:rPr lang="en-US" altLang="ko-KR" sz="2400" b="1" dirty="0" smtClean="0">
                <a:solidFill>
                  <a:schemeClr val="accent2"/>
                </a:solidFill>
                <a:cs typeface="Arial" pitchFamily="34" charset="0"/>
              </a:rPr>
              <a:t>?</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371023"/>
            <a:ext cx="10595704" cy="600164"/>
          </a:xfrm>
          <a:prstGeom prst="rect">
            <a:avLst/>
          </a:prstGeom>
          <a:noFill/>
        </p:spPr>
        <p:txBody>
          <a:bodyPr wrap="square" lIns="90000" tIns="0" rtlCol="0">
            <a:spAutoFit/>
          </a:bodyPr>
          <a:lstStyle/>
          <a:p>
            <a:pPr algn="just"/>
            <a:r>
              <a:rPr lang="es-ES_tradnl" dirty="0"/>
              <a:t>Una base de datos es un “almacén” que nos permite guardar grandes cantidades de información de forma organizada para que luego podamos encontrar y utilizar fácilmente. </a:t>
            </a:r>
            <a:endParaRPr lang="es-ES_tradnl" dirty="0" smtClean="0"/>
          </a:p>
        </p:txBody>
      </p:sp>
      <p:pic>
        <p:nvPicPr>
          <p:cNvPr id="3" name="Bildobjekt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5821" y="3831714"/>
            <a:ext cx="4122556" cy="2743374"/>
          </a:xfrm>
          <a:prstGeom prst="rect">
            <a:avLst/>
          </a:prstGeom>
        </p:spPr>
      </p:pic>
      <p:sp>
        <p:nvSpPr>
          <p:cNvPr id="9" name="TextBox 45">
            <a:extLst>
              <a:ext uri="{FF2B5EF4-FFF2-40B4-BE49-F238E27FC236}">
                <a16:creationId xmlns:a16="http://schemas.microsoft.com/office/drawing/2014/main" id="{C776C8F2-EF91-4435-B46B-C17E3199D78D}"/>
              </a:ext>
            </a:extLst>
          </p:cNvPr>
          <p:cNvSpPr txBox="1"/>
          <p:nvPr/>
        </p:nvSpPr>
        <p:spPr>
          <a:xfrm>
            <a:off x="912673" y="3144923"/>
            <a:ext cx="6219647" cy="3416320"/>
          </a:xfrm>
          <a:prstGeom prst="rect">
            <a:avLst/>
          </a:prstGeom>
          <a:noFill/>
        </p:spPr>
        <p:txBody>
          <a:bodyPr wrap="square" rtlCol="0">
            <a:spAutoFit/>
          </a:bodyPr>
          <a:lstStyle/>
          <a:p>
            <a:pPr algn="just"/>
            <a:r>
              <a:rPr lang="es-ES_tradnl" dirty="0" smtClean="0"/>
              <a:t>Entre las base de datos tenemos:</a:t>
            </a:r>
          </a:p>
          <a:p>
            <a:pPr algn="just"/>
            <a:endParaRPr lang="es-ES_tradnl" dirty="0"/>
          </a:p>
          <a:p>
            <a:pPr algn="just"/>
            <a:r>
              <a:rPr lang="es-ES_tradnl" b="1" u="sng" dirty="0" smtClean="0"/>
              <a:t>Relacionales:</a:t>
            </a:r>
            <a:r>
              <a:rPr lang="es-ES_tradnl" dirty="0" smtClean="0"/>
              <a:t> Orientados a tablas y cumple con el modelo relacional. </a:t>
            </a:r>
          </a:p>
          <a:p>
            <a:pPr algn="just"/>
            <a:r>
              <a:rPr lang="es-ES_tradnl" dirty="0" smtClean="0"/>
              <a:t>(Ej: Oracle, MySql, MariaDB, SqlLite)</a:t>
            </a:r>
          </a:p>
          <a:p>
            <a:pPr algn="just"/>
            <a:endParaRPr lang="es-ES_tradnl" dirty="0" smtClean="0"/>
          </a:p>
          <a:p>
            <a:pPr algn="just"/>
            <a:r>
              <a:rPr lang="es-ES_tradnl" b="1" u="sng" dirty="0" smtClean="0"/>
              <a:t>No relacionales:</a:t>
            </a:r>
            <a:r>
              <a:rPr lang="es-ES_tradnl" b="1" dirty="0" smtClean="0"/>
              <a:t>  </a:t>
            </a:r>
            <a:r>
              <a:rPr lang="es-ES_tradnl" dirty="0" smtClean="0"/>
              <a:t>No cumple el modelo relacional y es orienteado a documentos. (Ej: MongoDB, Redis, Casandra)</a:t>
            </a:r>
          </a:p>
          <a:p>
            <a:pPr algn="just"/>
            <a:endParaRPr lang="es-ES" dirty="0"/>
          </a:p>
          <a:p>
            <a:pPr algn="just"/>
            <a:r>
              <a:rPr lang="es-ES" b="1" u="sng" dirty="0" smtClean="0"/>
              <a:t>Modelo Relacional:</a:t>
            </a:r>
            <a:r>
              <a:rPr lang="es-ES_tradnl" dirty="0"/>
              <a:t> </a:t>
            </a:r>
            <a:r>
              <a:rPr lang="es-ES_tradnl" dirty="0" smtClean="0"/>
              <a:t>Es </a:t>
            </a:r>
            <a:r>
              <a:rPr lang="es-ES_tradnl" dirty="0"/>
              <a:t>un </a:t>
            </a:r>
            <a:r>
              <a:rPr lang="es-ES_tradnl" dirty="0">
                <a:hlinkClick r:id="rId3" tooltip="Modelo de datos"/>
              </a:rPr>
              <a:t>modelo de datos</a:t>
            </a:r>
            <a:r>
              <a:rPr lang="es-ES_tradnl" dirty="0"/>
              <a:t> basado en la </a:t>
            </a:r>
            <a:r>
              <a:rPr lang="es-ES_tradnl" dirty="0">
                <a:hlinkClick r:id="rId4" tooltip="Lógica de primer orden"/>
              </a:rPr>
              <a:t>lógica de predicados</a:t>
            </a:r>
            <a:r>
              <a:rPr lang="es-ES_tradnl" dirty="0"/>
              <a:t> y en la </a:t>
            </a:r>
            <a:r>
              <a:rPr lang="es-ES_tradnl" dirty="0">
                <a:hlinkClick r:id="rId5" tooltip="Teoría de conjuntos"/>
              </a:rPr>
              <a:t>teoría de conjuntos</a:t>
            </a:r>
            <a:r>
              <a:rPr lang="es-ES_tradnl" dirty="0"/>
              <a:t>.</a:t>
            </a:r>
            <a:endParaRPr lang="es-ES_tradnl" b="1" u="sng" dirty="0" smtClean="0"/>
          </a:p>
          <a:p>
            <a:pPr algn="just"/>
            <a:endParaRPr lang="es-E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1872996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smtClean="0"/>
              <a:t>POO</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5083178"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Que </a:t>
            </a:r>
            <a:r>
              <a:rPr lang="en-US" altLang="ko-KR" sz="2400" b="1" dirty="0" err="1" smtClean="0">
                <a:solidFill>
                  <a:schemeClr val="accent2"/>
                </a:solidFill>
                <a:cs typeface="Arial" pitchFamily="34" charset="0"/>
              </a:rPr>
              <a:t>es</a:t>
            </a:r>
            <a:r>
              <a:rPr lang="en-US" altLang="ko-KR" sz="2400" b="1" dirty="0" smtClean="0">
                <a:solidFill>
                  <a:schemeClr val="accent2"/>
                </a:solidFill>
                <a:cs typeface="Arial" pitchFamily="34" charset="0"/>
              </a:rPr>
              <a:t> POO?</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371023"/>
            <a:ext cx="10595704" cy="1154162"/>
          </a:xfrm>
          <a:prstGeom prst="rect">
            <a:avLst/>
          </a:prstGeom>
          <a:noFill/>
        </p:spPr>
        <p:txBody>
          <a:bodyPr wrap="square" lIns="90000" tIns="0" rtlCol="0">
            <a:spAutoFit/>
          </a:bodyPr>
          <a:lstStyle/>
          <a:p>
            <a:pPr algn="just"/>
            <a:r>
              <a:rPr lang="es-ES_tradnl" dirty="0"/>
              <a:t>La programación orientada a objetos (POO, u OOP según sus siglas en inglés) es un paradigma de programación que viene a innovar la forma de obtener resultados. Los objetos manipulan los datos de entrada para la obtención de datos de salida específicos, donde cada objeto ofrece una funcionalidad especial.</a:t>
            </a:r>
            <a:endParaRPr lang="es-ES_tradnl" dirty="0" smtClean="0"/>
          </a:p>
        </p:txBody>
      </p:sp>
      <p:sp>
        <p:nvSpPr>
          <p:cNvPr id="9" name="TextBox 45">
            <a:extLst>
              <a:ext uri="{FF2B5EF4-FFF2-40B4-BE49-F238E27FC236}">
                <a16:creationId xmlns:a16="http://schemas.microsoft.com/office/drawing/2014/main" id="{C776C8F2-EF91-4435-B46B-C17E3199D78D}"/>
              </a:ext>
            </a:extLst>
          </p:cNvPr>
          <p:cNvSpPr txBox="1"/>
          <p:nvPr/>
        </p:nvSpPr>
        <p:spPr>
          <a:xfrm>
            <a:off x="912673" y="3525185"/>
            <a:ext cx="10595704" cy="2585323"/>
          </a:xfrm>
          <a:prstGeom prst="rect">
            <a:avLst/>
          </a:prstGeom>
          <a:noFill/>
        </p:spPr>
        <p:txBody>
          <a:bodyPr wrap="square" rtlCol="0">
            <a:spAutoFit/>
          </a:bodyPr>
          <a:lstStyle/>
          <a:p>
            <a:r>
              <a:rPr lang="es-ES_tradnl" dirty="0"/>
              <a:t>Está basada en varias técnicas, como las siguientes</a:t>
            </a:r>
            <a:r>
              <a:rPr lang="es-ES_tradnl" dirty="0" smtClean="0"/>
              <a:t>:</a:t>
            </a:r>
          </a:p>
          <a:p>
            <a:endParaRPr lang="es-ES_tradnl" dirty="0"/>
          </a:p>
          <a:p>
            <a:pPr marL="285750" indent="-285750" algn="just">
              <a:buFont typeface="Arial" panose="020B0604020202020204" pitchFamily="34" charset="0"/>
              <a:buChar char="•"/>
            </a:pPr>
            <a:r>
              <a:rPr lang="es-ES" dirty="0" smtClean="0"/>
              <a:t>Herencia.</a:t>
            </a:r>
          </a:p>
          <a:p>
            <a:pPr marL="285750" indent="-285750" algn="just">
              <a:buFont typeface="Arial" panose="020B0604020202020204" pitchFamily="34" charset="0"/>
              <a:buChar char="•"/>
            </a:pPr>
            <a:r>
              <a:rPr lang="es-ES" dirty="0" smtClean="0"/>
              <a:t>Alta Cohesion.</a:t>
            </a:r>
          </a:p>
          <a:p>
            <a:pPr marL="285750" indent="-285750" algn="just">
              <a:buFont typeface="Arial" panose="020B0604020202020204" pitchFamily="34" charset="0"/>
              <a:buChar char="•"/>
            </a:pPr>
            <a:r>
              <a:rPr lang="es-ES" dirty="0" smtClean="0"/>
              <a:t>Abstraccion.</a:t>
            </a:r>
          </a:p>
          <a:p>
            <a:pPr marL="285750" indent="-285750" algn="just">
              <a:buFont typeface="Arial" panose="020B0604020202020204" pitchFamily="34" charset="0"/>
              <a:buChar char="•"/>
            </a:pPr>
            <a:r>
              <a:rPr lang="es-ES" dirty="0" smtClean="0"/>
              <a:t>Encapsulamiento.</a:t>
            </a:r>
          </a:p>
          <a:p>
            <a:pPr marL="285750" indent="-285750" algn="just">
              <a:buFont typeface="Arial" panose="020B0604020202020204" pitchFamily="34" charset="0"/>
              <a:buChar char="•"/>
            </a:pPr>
            <a:r>
              <a:rPr lang="es-ES" dirty="0" smtClean="0"/>
              <a:t>Bajo Acoplamiento.</a:t>
            </a:r>
          </a:p>
          <a:p>
            <a:pPr marL="285750" indent="-285750" algn="just">
              <a:buFont typeface="Arial" panose="020B0604020202020204" pitchFamily="34" charset="0"/>
              <a:buChar char="•"/>
            </a:pPr>
            <a:r>
              <a:rPr lang="es-ES" dirty="0" smtClean="0"/>
              <a:t>Polimorfismo.</a:t>
            </a:r>
            <a:endParaRPr lang="es-ES" dirty="0"/>
          </a:p>
          <a:p>
            <a:pPr algn="just"/>
            <a:endParaRPr lang="es-ES" altLang="ko-KR"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6456758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err="1" smtClean="0"/>
              <a:t>Pensar</a:t>
            </a:r>
            <a:r>
              <a:rPr lang="en-US" dirty="0" smtClean="0"/>
              <a:t> </a:t>
            </a:r>
            <a:r>
              <a:rPr lang="en-US" dirty="0" err="1" smtClean="0"/>
              <a:t>en</a:t>
            </a:r>
            <a:r>
              <a:rPr lang="en-US" dirty="0" smtClean="0"/>
              <a:t> la app</a:t>
            </a:r>
            <a:endParaRPr lang="en-US" dirty="0"/>
          </a:p>
        </p:txBody>
      </p:sp>
      <p:sp>
        <p:nvSpPr>
          <p:cNvPr id="45" name="TextBox 44">
            <a:extLst>
              <a:ext uri="{FF2B5EF4-FFF2-40B4-BE49-F238E27FC236}">
                <a16:creationId xmlns:a16="http://schemas.microsoft.com/office/drawing/2014/main" id="{519AA71C-8442-4959-BF89-470001339678}"/>
              </a:ext>
            </a:extLst>
          </p:cNvPr>
          <p:cNvSpPr txBox="1"/>
          <p:nvPr/>
        </p:nvSpPr>
        <p:spPr>
          <a:xfrm>
            <a:off x="912673" y="1636598"/>
            <a:ext cx="3528392" cy="461665"/>
          </a:xfrm>
          <a:prstGeom prst="rect">
            <a:avLst/>
          </a:prstGeom>
          <a:noFill/>
        </p:spPr>
        <p:txBody>
          <a:bodyPr wrap="square" rtlCol="0">
            <a:spAutoFit/>
          </a:bodyPr>
          <a:lstStyle/>
          <a:p>
            <a:r>
              <a:rPr lang="en-US" altLang="ko-KR" sz="2400" b="1" dirty="0" smtClean="0">
                <a:solidFill>
                  <a:schemeClr val="accent2"/>
                </a:solidFill>
                <a:cs typeface="Arial" pitchFamily="34" charset="0"/>
              </a:rPr>
              <a:t>¿ </a:t>
            </a:r>
            <a:r>
              <a:rPr lang="en-US" altLang="ko-KR" sz="2400" b="1" dirty="0" err="1" smtClean="0">
                <a:solidFill>
                  <a:schemeClr val="accent2"/>
                </a:solidFill>
                <a:cs typeface="Arial" pitchFamily="34" charset="0"/>
              </a:rPr>
              <a:t>Pensar</a:t>
            </a:r>
            <a:r>
              <a:rPr lang="en-US" altLang="ko-KR" sz="2400" b="1" dirty="0" smtClean="0">
                <a:solidFill>
                  <a:schemeClr val="accent2"/>
                </a:solidFill>
                <a:cs typeface="Arial" pitchFamily="34" charset="0"/>
              </a:rPr>
              <a:t> </a:t>
            </a:r>
            <a:r>
              <a:rPr lang="en-US" altLang="ko-KR" sz="2400" b="1" dirty="0" err="1" smtClean="0">
                <a:solidFill>
                  <a:schemeClr val="accent2"/>
                </a:solidFill>
                <a:cs typeface="Arial" pitchFamily="34" charset="0"/>
              </a:rPr>
              <a:t>en</a:t>
            </a:r>
            <a:r>
              <a:rPr lang="en-US" altLang="ko-KR" sz="2400" b="1" dirty="0" smtClean="0">
                <a:solidFill>
                  <a:schemeClr val="accent2"/>
                </a:solidFill>
                <a:cs typeface="Arial" pitchFamily="34" charset="0"/>
              </a:rPr>
              <a:t> la app?</a:t>
            </a:r>
            <a:endParaRPr lang="ko-KR" altLang="en-US" sz="2400" b="1" dirty="0">
              <a:solidFill>
                <a:schemeClr val="accent2"/>
              </a:solidFill>
              <a:cs typeface="Arial" pitchFamily="34" charset="0"/>
            </a:endParaRPr>
          </a:p>
        </p:txBody>
      </p:sp>
      <p:sp>
        <p:nvSpPr>
          <p:cNvPr id="46" name="TextBox 45">
            <a:extLst>
              <a:ext uri="{FF2B5EF4-FFF2-40B4-BE49-F238E27FC236}">
                <a16:creationId xmlns:a16="http://schemas.microsoft.com/office/drawing/2014/main" id="{C776C8F2-EF91-4435-B46B-C17E3199D78D}"/>
              </a:ext>
            </a:extLst>
          </p:cNvPr>
          <p:cNvSpPr txBox="1"/>
          <p:nvPr/>
        </p:nvSpPr>
        <p:spPr>
          <a:xfrm>
            <a:off x="912673" y="2691643"/>
            <a:ext cx="10621830" cy="1477328"/>
          </a:xfrm>
          <a:prstGeom prst="rect">
            <a:avLst/>
          </a:prstGeom>
          <a:noFill/>
        </p:spPr>
        <p:txBody>
          <a:bodyPr wrap="square" rtlCol="0">
            <a:spAutoFit/>
          </a:bodyPr>
          <a:lstStyle/>
          <a:p>
            <a:pPr algn="just"/>
            <a:r>
              <a:rPr lang="en-US" altLang="ko-KR" dirty="0" smtClean="0">
                <a:solidFill>
                  <a:schemeClr val="tx1">
                    <a:lumMod val="75000"/>
                    <a:lumOff val="25000"/>
                  </a:schemeClr>
                </a:solidFill>
                <a:cs typeface="Arial" pitchFamily="34" charset="0"/>
              </a:rPr>
              <a:t>Antes de </a:t>
            </a:r>
            <a:r>
              <a:rPr lang="en-US" altLang="ko-KR" dirty="0" err="1" smtClean="0">
                <a:solidFill>
                  <a:schemeClr val="tx1">
                    <a:lumMod val="75000"/>
                    <a:lumOff val="25000"/>
                  </a:schemeClr>
                </a:solidFill>
                <a:cs typeface="Arial" pitchFamily="34" charset="0"/>
              </a:rPr>
              <a:t>comenzar</a:t>
            </a:r>
            <a:r>
              <a:rPr lang="en-US" altLang="ko-KR" dirty="0" smtClean="0">
                <a:solidFill>
                  <a:schemeClr val="tx1">
                    <a:lumMod val="75000"/>
                    <a:lumOff val="25000"/>
                  </a:schemeClr>
                </a:solidFill>
                <a:cs typeface="Arial" pitchFamily="34" charset="0"/>
              </a:rPr>
              <a:t> de </a:t>
            </a:r>
            <a:r>
              <a:rPr lang="en-US" altLang="ko-KR" dirty="0" err="1" smtClean="0">
                <a:solidFill>
                  <a:schemeClr val="tx1">
                    <a:lumMod val="75000"/>
                    <a:lumOff val="25000"/>
                  </a:schemeClr>
                </a:solidFill>
                <a:cs typeface="Arial" pitchFamily="34" charset="0"/>
              </a:rPr>
              <a:t>desarrollar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tenemos</a:t>
            </a:r>
            <a:r>
              <a:rPr lang="en-US" altLang="ko-KR" dirty="0" smtClean="0">
                <a:solidFill>
                  <a:schemeClr val="tx1">
                    <a:lumMod val="75000"/>
                    <a:lumOff val="25000"/>
                  </a:schemeClr>
                </a:solidFill>
                <a:cs typeface="Arial" pitchFamily="34" charset="0"/>
              </a:rPr>
              <a:t> que </a:t>
            </a:r>
            <a:r>
              <a:rPr lang="en-US" altLang="ko-KR" dirty="0" err="1" smtClean="0">
                <a:solidFill>
                  <a:schemeClr val="tx1">
                    <a:lumMod val="75000"/>
                    <a:lumOff val="25000"/>
                  </a:schemeClr>
                </a:solidFill>
                <a:cs typeface="Arial" pitchFamily="34" charset="0"/>
              </a:rPr>
              <a:t>comenzar</a:t>
            </a:r>
            <a:r>
              <a:rPr lang="en-US" altLang="ko-KR" dirty="0" smtClean="0">
                <a:solidFill>
                  <a:schemeClr val="tx1">
                    <a:lumMod val="75000"/>
                    <a:lumOff val="25000"/>
                  </a:schemeClr>
                </a:solidFill>
                <a:cs typeface="Arial" pitchFamily="34" charset="0"/>
              </a:rPr>
              <a:t> a </a:t>
            </a:r>
            <a:r>
              <a:rPr lang="en-US" altLang="ko-KR" dirty="0" err="1" smtClean="0">
                <a:solidFill>
                  <a:schemeClr val="tx1">
                    <a:lumMod val="75000"/>
                    <a:lumOff val="25000"/>
                  </a:schemeClr>
                </a:solidFill>
                <a:cs typeface="Arial" pitchFamily="34" charset="0"/>
              </a:rPr>
              <a:t>tener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cuentas</a:t>
            </a:r>
            <a:r>
              <a:rPr lang="en-US" altLang="ko-KR" dirty="0" smtClean="0">
                <a:solidFill>
                  <a:schemeClr val="tx1">
                    <a:lumMod val="75000"/>
                    <a:lumOff val="25000"/>
                  </a:schemeClr>
                </a:solidFill>
                <a:cs typeface="Arial" pitchFamily="34" charset="0"/>
              </a:rPr>
              <a:t> a par de </a:t>
            </a:r>
            <a:r>
              <a:rPr lang="en-US" altLang="ko-KR" dirty="0" err="1" smtClean="0">
                <a:solidFill>
                  <a:schemeClr val="tx1">
                    <a:lumMod val="75000"/>
                    <a:lumOff val="25000"/>
                  </a:schemeClr>
                </a:solidFill>
                <a:cs typeface="Arial" pitchFamily="34" charset="0"/>
              </a:rPr>
              <a:t>cosas</a:t>
            </a:r>
            <a:r>
              <a:rPr lang="en-US" altLang="ko-KR" dirty="0" smtClean="0">
                <a:solidFill>
                  <a:schemeClr val="tx1">
                    <a:lumMod val="75000"/>
                    <a:lumOff val="25000"/>
                  </a:schemeClr>
                </a:solidFill>
                <a:cs typeface="Arial" pitchFamily="34" charset="0"/>
              </a:rPr>
              <a:t>:</a:t>
            </a:r>
          </a:p>
          <a:p>
            <a:pPr algn="just"/>
            <a:endParaRPr lang="en-US" altLang="ko-KR" dirty="0">
              <a:solidFill>
                <a:schemeClr val="tx1">
                  <a:lumMod val="75000"/>
                  <a:lumOff val="25000"/>
                </a:schemeClr>
              </a:solidFill>
              <a:cs typeface="Arial" pitchFamily="34" charset="0"/>
            </a:endParaRPr>
          </a:p>
          <a:p>
            <a:pPr marL="285750" indent="-285750" algn="just">
              <a:buFontTx/>
              <a:buChar char="-"/>
            </a:pPr>
            <a:r>
              <a:rPr lang="en-US" altLang="ko-KR" dirty="0" err="1" smtClean="0">
                <a:solidFill>
                  <a:schemeClr val="tx1">
                    <a:lumMod val="75000"/>
                    <a:lumOff val="25000"/>
                  </a:schemeClr>
                </a:solidFill>
                <a:cs typeface="Arial" pitchFamily="34" charset="0"/>
              </a:rPr>
              <a:t>Armar</a:t>
            </a:r>
            <a:r>
              <a:rPr lang="en-US" altLang="ko-KR" dirty="0" smtClean="0">
                <a:solidFill>
                  <a:schemeClr val="tx1">
                    <a:lumMod val="75000"/>
                    <a:lumOff val="25000"/>
                  </a:schemeClr>
                </a:solidFill>
                <a:cs typeface="Arial" pitchFamily="34" charset="0"/>
              </a:rPr>
              <a:t> un </a:t>
            </a:r>
            <a:r>
              <a:rPr lang="en-US" altLang="ko-KR" dirty="0" err="1" smtClean="0">
                <a:solidFill>
                  <a:schemeClr val="tx1">
                    <a:lumMod val="75000"/>
                    <a:lumOff val="25000"/>
                  </a:schemeClr>
                </a:solidFill>
                <a:cs typeface="Arial" pitchFamily="34" charset="0"/>
              </a:rPr>
              <a:t>diagrama</a:t>
            </a:r>
            <a:r>
              <a:rPr lang="en-US" altLang="ko-KR" dirty="0" smtClean="0">
                <a:solidFill>
                  <a:schemeClr val="tx1">
                    <a:lumMod val="75000"/>
                    <a:lumOff val="25000"/>
                  </a:schemeClr>
                </a:solidFill>
                <a:cs typeface="Arial" pitchFamily="34" charset="0"/>
              </a:rPr>
              <a:t>  de Base de </a:t>
            </a:r>
            <a:r>
              <a:rPr lang="en-US" altLang="ko-KR" dirty="0" err="1" smtClean="0">
                <a:solidFill>
                  <a:schemeClr val="tx1">
                    <a:lumMod val="75000"/>
                    <a:lumOff val="25000"/>
                  </a:schemeClr>
                </a:solidFill>
                <a:cs typeface="Arial" pitchFamily="34" charset="0"/>
              </a:rPr>
              <a:t>datos</a:t>
            </a:r>
            <a:r>
              <a:rPr lang="en-US" altLang="ko-KR" dirty="0" smtClean="0">
                <a:solidFill>
                  <a:schemeClr val="tx1">
                    <a:lumMod val="75000"/>
                    <a:lumOff val="25000"/>
                  </a:schemeClr>
                </a:solidFill>
                <a:cs typeface="Arial" pitchFamily="34" charset="0"/>
              </a:rPr>
              <a:t>. (Microsoft Visio, Enterprise Architect)</a:t>
            </a:r>
          </a:p>
          <a:p>
            <a:pPr marL="285750" indent="-285750" algn="just">
              <a:buFontTx/>
              <a:buChar char="-"/>
            </a:pPr>
            <a:r>
              <a:rPr lang="en-US" altLang="ko-KR" dirty="0" err="1" smtClean="0">
                <a:solidFill>
                  <a:schemeClr val="tx1">
                    <a:lumMod val="75000"/>
                    <a:lumOff val="25000"/>
                  </a:schemeClr>
                </a:solidFill>
                <a:cs typeface="Arial" pitchFamily="34" charset="0"/>
              </a:rPr>
              <a:t>Pensar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Patrones</a:t>
            </a:r>
            <a:r>
              <a:rPr lang="en-US" altLang="ko-KR" dirty="0" smtClean="0">
                <a:solidFill>
                  <a:schemeClr val="tx1">
                    <a:lumMod val="75000"/>
                    <a:lumOff val="25000"/>
                  </a:schemeClr>
                </a:solidFill>
                <a:cs typeface="Arial" pitchFamily="34" charset="0"/>
              </a:rPr>
              <a:t> de </a:t>
            </a:r>
            <a:r>
              <a:rPr lang="en-US" altLang="ko-KR" dirty="0" err="1" smtClean="0">
                <a:solidFill>
                  <a:schemeClr val="tx1">
                    <a:lumMod val="75000"/>
                    <a:lumOff val="25000"/>
                  </a:schemeClr>
                </a:solidFill>
                <a:cs typeface="Arial" pitchFamily="34" charset="0"/>
              </a:rPr>
              <a:t>diseño</a:t>
            </a:r>
            <a:r>
              <a:rPr lang="en-US" altLang="ko-KR" dirty="0" smtClean="0">
                <a:solidFill>
                  <a:schemeClr val="tx1">
                    <a:lumMod val="75000"/>
                    <a:lumOff val="25000"/>
                  </a:schemeClr>
                </a:solidFill>
                <a:cs typeface="Arial" pitchFamily="34" charset="0"/>
              </a:rPr>
              <a:t> (MVC, Façade, Division de </a:t>
            </a:r>
            <a:r>
              <a:rPr lang="en-US" altLang="ko-KR" dirty="0" err="1" smtClean="0">
                <a:solidFill>
                  <a:schemeClr val="tx1">
                    <a:lumMod val="75000"/>
                    <a:lumOff val="25000"/>
                  </a:schemeClr>
                </a:solidFill>
                <a:cs typeface="Arial" pitchFamily="34" charset="0"/>
              </a:rPr>
              <a:t>Capas</a:t>
            </a:r>
            <a:r>
              <a:rPr lang="en-US" altLang="ko-KR" dirty="0" smtClean="0">
                <a:solidFill>
                  <a:schemeClr val="tx1">
                    <a:lumMod val="75000"/>
                    <a:lumOff val="25000"/>
                  </a:schemeClr>
                </a:solidFill>
                <a:cs typeface="Arial" pitchFamily="34" charset="0"/>
              </a:rPr>
              <a:t>)</a:t>
            </a:r>
          </a:p>
          <a:p>
            <a:pPr marL="285750" indent="-285750" algn="just">
              <a:buFontTx/>
              <a:buChar char="-"/>
            </a:pPr>
            <a:r>
              <a:rPr lang="en-US" altLang="ko-KR" dirty="0" smtClean="0">
                <a:solidFill>
                  <a:schemeClr val="tx1">
                    <a:lumMod val="75000"/>
                    <a:lumOff val="25000"/>
                  </a:schemeClr>
                </a:solidFill>
                <a:cs typeface="Arial" pitchFamily="34" charset="0"/>
              </a:rPr>
              <a:t>UML (</a:t>
            </a:r>
            <a:r>
              <a:rPr lang="en-US" altLang="ko-KR" dirty="0" err="1" smtClean="0">
                <a:solidFill>
                  <a:schemeClr val="tx1">
                    <a:lumMod val="75000"/>
                    <a:lumOff val="25000"/>
                  </a:schemeClr>
                </a:solidFill>
                <a:cs typeface="Arial" pitchFamily="34" charset="0"/>
              </a:rPr>
              <a:t>Pensar</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en</a:t>
            </a:r>
            <a:r>
              <a:rPr lang="en-US" altLang="ko-KR" dirty="0" smtClean="0">
                <a:solidFill>
                  <a:schemeClr val="tx1">
                    <a:lumMod val="75000"/>
                    <a:lumOff val="25000"/>
                  </a:schemeClr>
                </a:solidFill>
                <a:cs typeface="Arial" pitchFamily="34" charset="0"/>
              </a:rPr>
              <a:t> </a:t>
            </a:r>
            <a:r>
              <a:rPr lang="en-US" altLang="ko-KR" dirty="0" err="1" smtClean="0">
                <a:solidFill>
                  <a:schemeClr val="tx1">
                    <a:lumMod val="75000"/>
                    <a:lumOff val="25000"/>
                  </a:schemeClr>
                </a:solidFill>
                <a:cs typeface="Arial" pitchFamily="34" charset="0"/>
              </a:rPr>
              <a:t>clases</a:t>
            </a:r>
            <a:r>
              <a:rPr lang="en-US" altLang="ko-KR" dirty="0" smtClean="0">
                <a:solidFill>
                  <a:schemeClr val="tx1">
                    <a:lumMod val="75000"/>
                    <a:lumOff val="25000"/>
                  </a:schemeClr>
                </a:solidFill>
                <a:cs typeface="Arial" pitchFamily="34" charset="0"/>
              </a:rPr>
              <a:t>)</a:t>
            </a:r>
            <a:endParaRPr lang="en-US" altLang="ko-KR" dirty="0">
              <a:solidFill>
                <a:schemeClr val="tx1">
                  <a:lumMod val="75000"/>
                  <a:lumOff val="25000"/>
                </a:schemeClr>
              </a:solidFill>
              <a:cs typeface="Arial" pitchFamily="34" charset="0"/>
            </a:endParaRPr>
          </a:p>
        </p:txBody>
      </p:sp>
      <p:pic>
        <p:nvPicPr>
          <p:cNvPr id="47" name="Bildobjekt 4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3109" y="3686087"/>
            <a:ext cx="2290355" cy="2880562"/>
          </a:xfrm>
          <a:prstGeom prst="rect">
            <a:avLst/>
          </a:prstGeom>
        </p:spPr>
      </p:pic>
    </p:spTree>
    <p:extLst>
      <p:ext uri="{BB962C8B-B14F-4D97-AF65-F5344CB8AC3E}">
        <p14:creationId xmlns:p14="http://schemas.microsoft.com/office/powerpoint/2010/main" val="2914200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5289884" y="3699310"/>
            <a:ext cx="5777059" cy="830997"/>
          </a:xfrm>
          <a:prstGeom prst="rect">
            <a:avLst/>
          </a:prstGeom>
          <a:noFill/>
        </p:spPr>
        <p:txBody>
          <a:bodyPr wrap="square" rtlCol="0" anchor="ctr">
            <a:spAutoFit/>
          </a:bodyPr>
          <a:lstStyle/>
          <a:p>
            <a:r>
              <a:rPr lang="en-US" altLang="ko-KR" sz="4800" dirty="0" smtClean="0">
                <a:solidFill>
                  <a:schemeClr val="tx1">
                    <a:lumMod val="85000"/>
                    <a:lumOff val="15000"/>
                  </a:schemeClr>
                </a:solidFill>
                <a:cs typeface="Arial" pitchFamily="34" charset="0"/>
              </a:rPr>
              <a:t>ORM </a:t>
            </a:r>
            <a:endParaRPr lang="ko-KR" altLang="en-US" sz="4800" dirty="0">
              <a:solidFill>
                <a:schemeClr val="tx1">
                  <a:lumMod val="85000"/>
                  <a:lumOff val="15000"/>
                </a:schemeClr>
              </a:solidFill>
              <a:cs typeface="Arial" pitchFamily="34" charset="0"/>
            </a:endParaRPr>
          </a:p>
        </p:txBody>
      </p:sp>
      <p:grpSp>
        <p:nvGrpSpPr>
          <p:cNvPr id="36" name="Group 35">
            <a:extLst>
              <a:ext uri="{FF2B5EF4-FFF2-40B4-BE49-F238E27FC236}">
                <a16:creationId xmlns:a16="http://schemas.microsoft.com/office/drawing/2014/main" id="{47BFF0FC-DCAB-47B2-8C30-94BCD79923D1}"/>
              </a:ext>
            </a:extLst>
          </p:cNvPr>
          <p:cNvGrpSpPr/>
          <p:nvPr/>
        </p:nvGrpSpPr>
        <p:grpSpPr>
          <a:xfrm>
            <a:off x="3747952" y="5112407"/>
            <a:ext cx="8167319" cy="142202"/>
            <a:chOff x="3632040" y="5304907"/>
            <a:chExt cx="8559959" cy="137006"/>
          </a:xfrm>
        </p:grpSpPr>
        <p:grpSp>
          <p:nvGrpSpPr>
            <p:cNvPr id="27" name="Group 26">
              <a:extLst>
                <a:ext uri="{FF2B5EF4-FFF2-40B4-BE49-F238E27FC236}">
                  <a16:creationId xmlns:a16="http://schemas.microsoft.com/office/drawing/2014/main" id="{C77B777B-DEA8-4573-8596-03CD5CF4ACD7}"/>
                </a:ext>
              </a:extLst>
            </p:cNvPr>
            <p:cNvGrpSpPr/>
            <p:nvPr/>
          </p:nvGrpSpPr>
          <p:grpSpPr>
            <a:xfrm>
              <a:off x="3632040" y="5310936"/>
              <a:ext cx="4279981" cy="130977"/>
              <a:chOff x="11445923" y="0"/>
              <a:chExt cx="1119115" cy="2552282"/>
            </a:xfrm>
          </p:grpSpPr>
          <p:sp>
            <p:nvSpPr>
              <p:cNvPr id="28" name="Rectangle 27">
                <a:extLst>
                  <a:ext uri="{FF2B5EF4-FFF2-40B4-BE49-F238E27FC236}">
                    <a16:creationId xmlns:a16="http://schemas.microsoft.com/office/drawing/2014/main" id="{AE60B278-363D-4CBD-BEC2-21DBD0331773}"/>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Rectangle 28">
                <a:extLst>
                  <a:ext uri="{FF2B5EF4-FFF2-40B4-BE49-F238E27FC236}">
                    <a16:creationId xmlns:a16="http://schemas.microsoft.com/office/drawing/2014/main" id="{8BC28E13-95D1-456C-9D5E-99C7C947E1E0}"/>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Rectangle 29">
                <a:extLst>
                  <a:ext uri="{FF2B5EF4-FFF2-40B4-BE49-F238E27FC236}">
                    <a16:creationId xmlns:a16="http://schemas.microsoft.com/office/drawing/2014/main" id="{B574B2F7-DAB3-42A4-AB9B-0B484B0455E9}"/>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1" name="Group 30">
              <a:extLst>
                <a:ext uri="{FF2B5EF4-FFF2-40B4-BE49-F238E27FC236}">
                  <a16:creationId xmlns:a16="http://schemas.microsoft.com/office/drawing/2014/main" id="{E451F46C-5462-4285-B560-9B15C506BCF2}"/>
                </a:ext>
              </a:extLst>
            </p:cNvPr>
            <p:cNvGrpSpPr/>
            <p:nvPr/>
          </p:nvGrpSpPr>
          <p:grpSpPr>
            <a:xfrm>
              <a:off x="7912018" y="5304907"/>
              <a:ext cx="4279981" cy="137006"/>
              <a:chOff x="11445923" y="0"/>
              <a:chExt cx="1119115" cy="2552282"/>
            </a:xfrm>
          </p:grpSpPr>
          <p:sp>
            <p:nvSpPr>
              <p:cNvPr id="32" name="Rectangle 31">
                <a:extLst>
                  <a:ext uri="{FF2B5EF4-FFF2-40B4-BE49-F238E27FC236}">
                    <a16:creationId xmlns:a16="http://schemas.microsoft.com/office/drawing/2014/main" id="{B4DDE81F-6471-4E3B-ACB1-05368C5221F6}"/>
                  </a:ext>
                </a:extLst>
              </p:cNvPr>
              <p:cNvSpPr/>
              <p:nvPr/>
            </p:nvSpPr>
            <p:spPr>
              <a:xfrm>
                <a:off x="11818961" y="0"/>
                <a:ext cx="373038" cy="255228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ectangle 32">
                <a:extLst>
                  <a:ext uri="{FF2B5EF4-FFF2-40B4-BE49-F238E27FC236}">
                    <a16:creationId xmlns:a16="http://schemas.microsoft.com/office/drawing/2014/main" id="{FF199574-BA69-4459-9AAF-BBE602C7B5A9}"/>
                  </a:ext>
                </a:extLst>
              </p:cNvPr>
              <p:cNvSpPr/>
              <p:nvPr/>
            </p:nvSpPr>
            <p:spPr>
              <a:xfrm>
                <a:off x="11445923" y="0"/>
                <a:ext cx="373038" cy="255228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Rectangle 33">
                <a:extLst>
                  <a:ext uri="{FF2B5EF4-FFF2-40B4-BE49-F238E27FC236}">
                    <a16:creationId xmlns:a16="http://schemas.microsoft.com/office/drawing/2014/main" id="{3C84CA51-8DA3-444D-9FC1-163933FD07B1}"/>
                  </a:ext>
                </a:extLst>
              </p:cNvPr>
              <p:cNvSpPr/>
              <p:nvPr/>
            </p:nvSpPr>
            <p:spPr>
              <a:xfrm>
                <a:off x="12192000" y="0"/>
                <a:ext cx="373038" cy="25522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Tree>
    <p:extLst>
      <p:ext uri="{BB962C8B-B14F-4D97-AF65-F5344CB8AC3E}">
        <p14:creationId xmlns:p14="http://schemas.microsoft.com/office/powerpoint/2010/main" val="402154032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2019-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BUSINESS PLAN">
      <a:dk1>
        <a:sysClr val="windowText" lastClr="000000"/>
      </a:dk1>
      <a:lt1>
        <a:sysClr val="window" lastClr="FFFFFF"/>
      </a:lt1>
      <a:dk2>
        <a:srgbClr val="44546A"/>
      </a:dk2>
      <a:lt2>
        <a:srgbClr val="E7E6E6"/>
      </a:lt2>
      <a:accent1>
        <a:srgbClr val="5EBEE4"/>
      </a:accent1>
      <a:accent2>
        <a:srgbClr val="4CD6B0"/>
      </a:accent2>
      <a:accent3>
        <a:srgbClr val="98DC56"/>
      </a:accent3>
      <a:accent4>
        <a:srgbClr val="5EBEE4"/>
      </a:accent4>
      <a:accent5>
        <a:srgbClr val="4CD6B0"/>
      </a:accent5>
      <a:accent6>
        <a:srgbClr val="98DC56"/>
      </a:accent6>
      <a:hlink>
        <a:srgbClr val="BFBFBF"/>
      </a:hlink>
      <a:folHlink>
        <a:srgbClr val="BFBFBF"/>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5957</TotalTime>
  <Words>694</Words>
  <Application>Microsoft Office PowerPoint</Application>
  <PresentationFormat>Bredbild</PresentationFormat>
  <Paragraphs>95</Paragraphs>
  <Slides>19</Slides>
  <Notes>0</Notes>
  <HiddenSlides>0</HiddenSlides>
  <MMClips>0</MMClips>
  <ScaleCrop>false</ScaleCrop>
  <HeadingPairs>
    <vt:vector size="6" baseType="variant">
      <vt:variant>
        <vt:lpstr>Använt teckensnitt</vt:lpstr>
      </vt:variant>
      <vt:variant>
        <vt:i4>4</vt:i4>
      </vt:variant>
      <vt:variant>
        <vt:lpstr>Tema</vt:lpstr>
      </vt:variant>
      <vt:variant>
        <vt:i4>3</vt:i4>
      </vt:variant>
      <vt:variant>
        <vt:lpstr>Bildrubriker</vt:lpstr>
      </vt:variant>
      <vt:variant>
        <vt:i4>19</vt:i4>
      </vt:variant>
    </vt:vector>
  </HeadingPairs>
  <TitlesOfParts>
    <vt:vector size="26" baseType="lpstr">
      <vt:lpstr>Arial</vt:lpstr>
      <vt:lpstr>Arial Unicode MS</vt:lpstr>
      <vt:lpstr>Calibri</vt:lpstr>
      <vt:lpstr>FZShuTi</vt:lpstr>
      <vt:lpstr>Cover and End Slide Master</vt:lpstr>
      <vt:lpstr>Contents Slide Master</vt:lpstr>
      <vt:lpstr>Section Break Slide Master</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lpstr>PowerPoint-presentation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Luis Rolando Ventocilla Santibañez</cp:lastModifiedBy>
  <cp:revision>156</cp:revision>
  <dcterms:created xsi:type="dcterms:W3CDTF">2018-04-24T17:14:44Z</dcterms:created>
  <dcterms:modified xsi:type="dcterms:W3CDTF">2019-10-03T12:00:33Z</dcterms:modified>
</cp:coreProperties>
</file>