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85" r:id="rId2"/>
    <p:sldId id="283" r:id="rId3"/>
    <p:sldId id="287" r:id="rId4"/>
    <p:sldId id="297" r:id="rId5"/>
    <p:sldId id="275" r:id="rId6"/>
  </p:sldIdLst>
  <p:sldSz cx="9144000" cy="5143500" type="screen16x9"/>
  <p:notesSz cx="6858000" cy="9144000"/>
  <p:embeddedFontLst>
    <p:embeddedFont>
      <p:font typeface="Barlow Light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Raleway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87563" autoAdjust="0"/>
  </p:normalViewPr>
  <p:slideViewPr>
    <p:cSldViewPr snapToGrid="0">
      <p:cViewPr varScale="1">
        <p:scale>
          <a:sx n="74" d="100"/>
          <a:sy n="74" d="100"/>
        </p:scale>
        <p:origin x="8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84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6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6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8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33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D3273268-5B96-4543-9D0D-ECF61C88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87" y="185011"/>
            <a:ext cx="4773478" cy="47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Quienes somos ?</a:t>
            </a:r>
            <a:endParaRPr sz="24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08815-C637-48B2-B21C-C25F2AD366D5}"/>
              </a:ext>
            </a:extLst>
          </p:cNvPr>
          <p:cNvGrpSpPr/>
          <p:nvPr/>
        </p:nvGrpSpPr>
        <p:grpSpPr>
          <a:xfrm>
            <a:off x="178377" y="1410405"/>
            <a:ext cx="8787245" cy="1711930"/>
            <a:chOff x="1073211" y="1838990"/>
            <a:chExt cx="10047139" cy="1980000"/>
          </a:xfrm>
        </p:grpSpPr>
        <p:pic>
          <p:nvPicPr>
            <p:cNvPr id="39" name="Google Shape;3212;p27" descr="A person wearing glasses&#10;&#10;Description automatically generated">
              <a:extLst>
                <a:ext uri="{FF2B5EF4-FFF2-40B4-BE49-F238E27FC236}">
                  <a16:creationId xmlns:a16="http://schemas.microsoft.com/office/drawing/2014/main" id="{2C181634-5FA8-46A4-A30B-A59B013CCD3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40" r="39"/>
            <a:stretch/>
          </p:blipFill>
          <p:spPr>
            <a:xfrm>
              <a:off x="1073211" y="1838990"/>
              <a:ext cx="1980000" cy="1980000"/>
            </a:xfrm>
            <a:prstGeom prst="ellipse">
              <a:avLst/>
            </a:prstGeom>
            <a:solidFill>
              <a:srgbClr val="F2F2F2"/>
            </a:solidFill>
            <a:ln w="952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0" name="Google Shape;3213;p2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A4A22EA2-0B44-44A5-8664-D53816B97E5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l="40" r="39"/>
            <a:stretch/>
          </p:blipFill>
          <p:spPr>
            <a:xfrm>
              <a:off x="3762255" y="1838990"/>
              <a:ext cx="1980000" cy="1980000"/>
            </a:xfrm>
            <a:prstGeom prst="ellipse">
              <a:avLst/>
            </a:prstGeom>
            <a:solidFill>
              <a:srgbClr val="F2F2F2"/>
            </a:solidFill>
            <a:ln w="952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" name="Google Shape;3214;p27" descr="A person is smiling in front of a building&#10;&#10;Description automatically generated">
              <a:extLst>
                <a:ext uri="{FF2B5EF4-FFF2-40B4-BE49-F238E27FC236}">
                  <a16:creationId xmlns:a16="http://schemas.microsoft.com/office/drawing/2014/main" id="{420FACC5-8FBA-4342-A7B1-FE96BE4A11D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l="40" r="39"/>
            <a:stretch/>
          </p:blipFill>
          <p:spPr>
            <a:xfrm>
              <a:off x="6451299" y="1838990"/>
              <a:ext cx="1980000" cy="1980000"/>
            </a:xfrm>
            <a:prstGeom prst="ellipse">
              <a:avLst/>
            </a:prstGeom>
            <a:solidFill>
              <a:srgbClr val="F2F2F2"/>
            </a:solidFill>
            <a:ln w="952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2" name="Google Shape;3220;p27">
              <a:extLst>
                <a:ext uri="{FF2B5EF4-FFF2-40B4-BE49-F238E27FC236}">
                  <a16:creationId xmlns:a16="http://schemas.microsoft.com/office/drawing/2014/main" id="{2A8892A7-290B-4992-977D-2BD25CF4D33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r="4379" b="3679"/>
            <a:stretch/>
          </p:blipFill>
          <p:spPr>
            <a:xfrm>
              <a:off x="9140350" y="1906193"/>
              <a:ext cx="1980000" cy="1845600"/>
            </a:xfrm>
            <a:prstGeom prst="flowChartConnector">
              <a:avLst/>
            </a:prstGeom>
            <a:noFill/>
            <a:ln w="952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49" name="Google Shape;3192;p27">
            <a:extLst>
              <a:ext uri="{FF2B5EF4-FFF2-40B4-BE49-F238E27FC236}">
                <a16:creationId xmlns:a16="http://schemas.microsoft.com/office/drawing/2014/main" id="{1CDE2799-EA1E-4F01-A181-F3F7F4C183EE}"/>
              </a:ext>
            </a:extLst>
          </p:cNvPr>
          <p:cNvGrpSpPr/>
          <p:nvPr/>
        </p:nvGrpSpPr>
        <p:grpSpPr>
          <a:xfrm>
            <a:off x="6890004" y="3312613"/>
            <a:ext cx="2305363" cy="1137278"/>
            <a:chOff x="90500" y="4034997"/>
            <a:chExt cx="2305363" cy="1137278"/>
          </a:xfrm>
        </p:grpSpPr>
        <p:sp>
          <p:nvSpPr>
            <p:cNvPr id="50" name="Google Shape;3193;p27">
              <a:extLst>
                <a:ext uri="{FF2B5EF4-FFF2-40B4-BE49-F238E27FC236}">
                  <a16:creationId xmlns:a16="http://schemas.microsoft.com/office/drawing/2014/main" id="{6E5C41E8-2C3A-42AF-A82E-E17DAFB2259F}"/>
                </a:ext>
              </a:extLst>
            </p:cNvPr>
            <p:cNvSpPr txBox="1"/>
            <p:nvPr/>
          </p:nvSpPr>
          <p:spPr>
            <a:xfrm>
              <a:off x="317577" y="4351578"/>
              <a:ext cx="1760394" cy="316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ts val="1200"/>
              </a:pPr>
              <a:r>
                <a:rPr lang="es-AR" sz="1200" b="1" dirty="0">
                  <a:solidFill>
                    <a:schemeClr val="accent2"/>
                  </a:solidFill>
                  <a:latin typeface="Raleway" panose="020B0604020202020204" charset="0"/>
                </a:rPr>
                <a:t>Community Manager</a:t>
              </a:r>
              <a:endParaRPr lang="es-AR" sz="1200" b="1" dirty="0">
                <a:solidFill>
                  <a:schemeClr val="accent2"/>
                </a:solidFill>
                <a:latin typeface="Raleway" panose="020B0604020202020204" charset="0"/>
                <a:sym typeface="Arial"/>
              </a:endParaRPr>
            </a:p>
          </p:txBody>
        </p:sp>
        <p:sp>
          <p:nvSpPr>
            <p:cNvPr id="51" name="Google Shape;3194;p27">
              <a:extLst>
                <a:ext uri="{FF2B5EF4-FFF2-40B4-BE49-F238E27FC236}">
                  <a16:creationId xmlns:a16="http://schemas.microsoft.com/office/drawing/2014/main" id="{D159F8EA-8B13-4906-9F9C-66B6D1179EF7}"/>
                </a:ext>
              </a:extLst>
            </p:cNvPr>
            <p:cNvSpPr txBox="1"/>
            <p:nvPr/>
          </p:nvSpPr>
          <p:spPr>
            <a:xfrm>
              <a:off x="90500" y="4710610"/>
              <a:ext cx="22145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s-AR" sz="1200" dirty="0">
                  <a:solidFill>
                    <a:schemeClr val="accent2"/>
                  </a:solidFill>
                  <a:latin typeface="Raleway" panose="020B0604020202020204" charset="0"/>
                </a:rPr>
                <a:t>Community Manager en STC HR Consulting </a:t>
              </a:r>
            </a:p>
            <a:p>
              <a:pPr lvl="0" algn="ctr"/>
              <a:r>
                <a:rPr lang="es-AR" sz="1200" dirty="0">
                  <a:solidFill>
                    <a:schemeClr val="accent2"/>
                  </a:solidFill>
                  <a:latin typeface="Raleway" panose="020B0604020202020204" charset="0"/>
                </a:rPr>
                <a:t>Periodista y trainer de Java</a:t>
              </a:r>
              <a:endParaRPr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196;p27">
              <a:extLst>
                <a:ext uri="{FF2B5EF4-FFF2-40B4-BE49-F238E27FC236}">
                  <a16:creationId xmlns:a16="http://schemas.microsoft.com/office/drawing/2014/main" id="{D28B8AF6-2504-4C24-9617-2B1743316809}"/>
                </a:ext>
              </a:extLst>
            </p:cNvPr>
            <p:cNvSpPr txBox="1"/>
            <p:nvPr/>
          </p:nvSpPr>
          <p:spPr>
            <a:xfrm>
              <a:off x="132161" y="4034997"/>
              <a:ext cx="2263702" cy="35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Raleway" panose="020B0604020202020204" charset="0"/>
                  <a:sym typeface="Arial"/>
                </a:rPr>
                <a:t>Octabrina Gonzalez</a:t>
              </a:r>
              <a:endParaRPr dirty="0">
                <a:solidFill>
                  <a:schemeClr val="accent1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54" name="Google Shape;3192;p27">
            <a:extLst>
              <a:ext uri="{FF2B5EF4-FFF2-40B4-BE49-F238E27FC236}">
                <a16:creationId xmlns:a16="http://schemas.microsoft.com/office/drawing/2014/main" id="{56859EE3-A8CB-42B3-AD6D-5A83816F4CDA}"/>
              </a:ext>
            </a:extLst>
          </p:cNvPr>
          <p:cNvGrpSpPr/>
          <p:nvPr/>
        </p:nvGrpSpPr>
        <p:grpSpPr>
          <a:xfrm>
            <a:off x="2343725" y="3294032"/>
            <a:ext cx="1967488" cy="1111197"/>
            <a:chOff x="302828" y="4077072"/>
            <a:chExt cx="1967488" cy="1111197"/>
          </a:xfrm>
        </p:grpSpPr>
        <p:sp>
          <p:nvSpPr>
            <p:cNvPr id="55" name="Google Shape;3193;p27">
              <a:extLst>
                <a:ext uri="{FF2B5EF4-FFF2-40B4-BE49-F238E27FC236}">
                  <a16:creationId xmlns:a16="http://schemas.microsoft.com/office/drawing/2014/main" id="{43B617C5-5149-4E00-980D-C4A2E402AE44}"/>
                </a:ext>
              </a:extLst>
            </p:cNvPr>
            <p:cNvSpPr txBox="1"/>
            <p:nvPr/>
          </p:nvSpPr>
          <p:spPr>
            <a:xfrm>
              <a:off x="395535" y="4351578"/>
              <a:ext cx="1682435" cy="316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ts val="1200"/>
              </a:pPr>
              <a:r>
                <a:rPr lang="es-AR" sz="1200" b="1" dirty="0">
                  <a:solidFill>
                    <a:schemeClr val="accent2"/>
                  </a:solidFill>
                  <a:latin typeface="Raleway" panose="020B0604020202020204" charset="0"/>
                </a:rPr>
                <a:t>Cofundador</a:t>
              </a:r>
              <a:endParaRPr lang="es-AR" sz="1200" b="1" dirty="0">
                <a:solidFill>
                  <a:schemeClr val="accent2"/>
                </a:solidFill>
                <a:latin typeface="Raleway" panose="020B0604020202020204" charset="0"/>
                <a:sym typeface="Arial"/>
              </a:endParaRPr>
            </a:p>
          </p:txBody>
        </p:sp>
        <p:sp>
          <p:nvSpPr>
            <p:cNvPr id="56" name="Google Shape;3194;p27">
              <a:extLst>
                <a:ext uri="{FF2B5EF4-FFF2-40B4-BE49-F238E27FC236}">
                  <a16:creationId xmlns:a16="http://schemas.microsoft.com/office/drawing/2014/main" id="{8E1B284C-94BE-4848-BB92-568B80561906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accent2"/>
                  </a:solidFill>
                  <a:latin typeface="Raleway" panose="020B0604020202020204" charset="0"/>
                </a:rPr>
                <a:t>Java Developer en coderio</a:t>
              </a:r>
              <a:endParaRPr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196;p27">
              <a:extLst>
                <a:ext uri="{FF2B5EF4-FFF2-40B4-BE49-F238E27FC236}">
                  <a16:creationId xmlns:a16="http://schemas.microsoft.com/office/drawing/2014/main" id="{9B1E5330-5D11-4FCF-B517-90C29A219CFB}"/>
                </a:ext>
              </a:extLst>
            </p:cNvPr>
            <p:cNvSpPr txBox="1"/>
            <p:nvPr/>
          </p:nvSpPr>
          <p:spPr>
            <a:xfrm>
              <a:off x="302828" y="4077072"/>
              <a:ext cx="1967488" cy="35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Raleway" panose="020B0604020202020204" charset="0"/>
                  <a:sym typeface="Arial"/>
                </a:rPr>
                <a:t>Mauricio Sanchez</a:t>
              </a:r>
              <a:endParaRPr dirty="0">
                <a:solidFill>
                  <a:schemeClr val="accent1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59" name="Google Shape;3192;p27">
            <a:extLst>
              <a:ext uri="{FF2B5EF4-FFF2-40B4-BE49-F238E27FC236}">
                <a16:creationId xmlns:a16="http://schemas.microsoft.com/office/drawing/2014/main" id="{4E58306D-3AFE-452E-BD0C-4CD9240FBB49}"/>
              </a:ext>
            </a:extLst>
          </p:cNvPr>
          <p:cNvGrpSpPr/>
          <p:nvPr/>
        </p:nvGrpSpPr>
        <p:grpSpPr>
          <a:xfrm>
            <a:off x="4826576" y="3294032"/>
            <a:ext cx="1787196" cy="1111197"/>
            <a:chOff x="395535" y="4077072"/>
            <a:chExt cx="1787196" cy="1111197"/>
          </a:xfrm>
        </p:grpSpPr>
        <p:sp>
          <p:nvSpPr>
            <p:cNvPr id="60" name="Google Shape;3193;p27">
              <a:extLst>
                <a:ext uri="{FF2B5EF4-FFF2-40B4-BE49-F238E27FC236}">
                  <a16:creationId xmlns:a16="http://schemas.microsoft.com/office/drawing/2014/main" id="{65418615-DF7F-4894-9375-8D7488720EF2}"/>
                </a:ext>
              </a:extLst>
            </p:cNvPr>
            <p:cNvSpPr txBox="1"/>
            <p:nvPr/>
          </p:nvSpPr>
          <p:spPr>
            <a:xfrm>
              <a:off x="395535" y="4351578"/>
              <a:ext cx="1682435" cy="316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ts val="1200"/>
              </a:pPr>
              <a:r>
                <a:rPr lang="es-AR" sz="1200" b="1" dirty="0">
                  <a:solidFill>
                    <a:schemeClr val="accent2"/>
                  </a:solidFill>
                  <a:latin typeface="Raleway" panose="020B0604020202020204" charset="0"/>
                </a:rPr>
                <a:t>Cofundador</a:t>
              </a:r>
              <a:endParaRPr lang="es-AR" sz="1200" b="1" dirty="0">
                <a:solidFill>
                  <a:schemeClr val="accent2"/>
                </a:solidFill>
                <a:latin typeface="Raleway" panose="020B0604020202020204" charset="0"/>
                <a:sym typeface="Arial"/>
              </a:endParaRPr>
            </a:p>
          </p:txBody>
        </p:sp>
        <p:sp>
          <p:nvSpPr>
            <p:cNvPr id="61" name="Google Shape;3194;p27">
              <a:extLst>
                <a:ext uri="{FF2B5EF4-FFF2-40B4-BE49-F238E27FC236}">
                  <a16:creationId xmlns:a16="http://schemas.microsoft.com/office/drawing/2014/main" id="{60326521-7BA9-4233-8634-691E3B93DF47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accent2"/>
                  </a:solidFill>
                  <a:latin typeface="Raleway" panose="020B0604020202020204" charset="0"/>
                </a:rPr>
                <a:t>Application Developer Manager &amp; Java Software Architect</a:t>
              </a:r>
              <a:endParaRPr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196;p27">
              <a:extLst>
                <a:ext uri="{FF2B5EF4-FFF2-40B4-BE49-F238E27FC236}">
                  <a16:creationId xmlns:a16="http://schemas.microsoft.com/office/drawing/2014/main" id="{7F21AB0E-2B06-402F-A17A-C169F81E6EDA}"/>
                </a:ext>
              </a:extLst>
            </p:cNvPr>
            <p:cNvSpPr txBox="1"/>
            <p:nvPr/>
          </p:nvSpPr>
          <p:spPr>
            <a:xfrm>
              <a:off x="395536" y="4077072"/>
              <a:ext cx="1787195" cy="35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Raleway" panose="020B0604020202020204" charset="0"/>
                  <a:sym typeface="Arial"/>
                </a:rPr>
                <a:t>Sebastian Ducci</a:t>
              </a:r>
              <a:endParaRPr dirty="0">
                <a:solidFill>
                  <a:schemeClr val="accent1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64" name="Google Shape;3192;p27">
            <a:extLst>
              <a:ext uri="{FF2B5EF4-FFF2-40B4-BE49-F238E27FC236}">
                <a16:creationId xmlns:a16="http://schemas.microsoft.com/office/drawing/2014/main" id="{59DFC1BB-3665-4F22-BC57-295DFE8D8BC3}"/>
              </a:ext>
            </a:extLst>
          </p:cNvPr>
          <p:cNvGrpSpPr/>
          <p:nvPr/>
        </p:nvGrpSpPr>
        <p:grpSpPr>
          <a:xfrm>
            <a:off x="323156" y="3312613"/>
            <a:ext cx="1682436" cy="1111197"/>
            <a:chOff x="395535" y="4077072"/>
            <a:chExt cx="1682436" cy="1111197"/>
          </a:xfrm>
        </p:grpSpPr>
        <p:sp>
          <p:nvSpPr>
            <p:cNvPr id="65" name="Google Shape;3193;p27">
              <a:extLst>
                <a:ext uri="{FF2B5EF4-FFF2-40B4-BE49-F238E27FC236}">
                  <a16:creationId xmlns:a16="http://schemas.microsoft.com/office/drawing/2014/main" id="{63F74B6C-04F3-4D05-A342-BABF16FDF887}"/>
                </a:ext>
              </a:extLst>
            </p:cNvPr>
            <p:cNvSpPr txBox="1"/>
            <p:nvPr/>
          </p:nvSpPr>
          <p:spPr>
            <a:xfrm>
              <a:off x="395535" y="4351578"/>
              <a:ext cx="1682435" cy="316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AR" sz="1200" b="1" dirty="0">
                  <a:solidFill>
                    <a:schemeClr val="accent2"/>
                  </a:solidFill>
                  <a:latin typeface="Raleway" panose="020B0604020202020204" charset="0"/>
                  <a:sym typeface="Arial"/>
                </a:rPr>
                <a:t>Fundador</a:t>
              </a:r>
            </a:p>
          </p:txBody>
        </p:sp>
        <p:sp>
          <p:nvSpPr>
            <p:cNvPr id="66" name="Google Shape;3194;p27">
              <a:extLst>
                <a:ext uri="{FF2B5EF4-FFF2-40B4-BE49-F238E27FC236}">
                  <a16:creationId xmlns:a16="http://schemas.microsoft.com/office/drawing/2014/main" id="{0246C041-6DBA-484F-979E-E25F9A00DE7D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Raleway" panose="020B0604020202020204" charset="0"/>
                  <a:sym typeface="Arial"/>
                </a:rPr>
                <a:t>Analyst Developer Java en Red Link S.A</a:t>
              </a:r>
              <a:r>
                <a:rPr lang="en-US" sz="1200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196;p27">
              <a:extLst>
                <a:ext uri="{FF2B5EF4-FFF2-40B4-BE49-F238E27FC236}">
                  <a16:creationId xmlns:a16="http://schemas.microsoft.com/office/drawing/2014/main" id="{D610D34D-AE8C-427F-AFE9-DBAA9F1CC4C5}"/>
                </a:ext>
              </a:extLst>
            </p:cNvPr>
            <p:cNvSpPr txBox="1"/>
            <p:nvPr/>
          </p:nvSpPr>
          <p:spPr>
            <a:xfrm>
              <a:off x="395537" y="4077072"/>
              <a:ext cx="1682434" cy="35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Raleway" panose="020B0604020202020204" charset="0"/>
                  <a:sym typeface="Arial"/>
                </a:rPr>
                <a:t>Luis Ventocilla</a:t>
              </a:r>
              <a:endParaRPr dirty="0">
                <a:solidFill>
                  <a:schemeClr val="accent1"/>
                </a:solidFill>
                <a:latin typeface="Raleway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2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sz="4400" dirty="0"/>
              <a:t>Nuestro objetivo</a:t>
            </a:r>
            <a:endParaRPr sz="4400"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610544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chemeClr val="accent2"/>
                </a:solidFill>
              </a:rPr>
              <a:t>Comunidad Tecnológica</a:t>
            </a:r>
            <a:endParaRPr b="1" dirty="0">
              <a:solidFill>
                <a:schemeClr val="accent2"/>
              </a:solidFill>
            </a:endParaRPr>
          </a:p>
          <a:p>
            <a:pPr marL="0" lvl="0" indent="0">
              <a:buNone/>
            </a:pPr>
            <a:r>
              <a:rPr lang="es-AR" sz="1200" dirty="0"/>
              <a:t>Nos focalizamos en transferir conocimientos y experiencias para contribuir en la profesionalización de nuestros integrantes.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52475" y="1609264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AR" b="1" dirty="0">
                <a:solidFill>
                  <a:schemeClr val="accent2"/>
                </a:solidFill>
              </a:rPr>
              <a:t>Educación Colaborativa </a:t>
            </a:r>
          </a:p>
          <a:p>
            <a:pPr marL="0" lvl="0" indent="0">
              <a:buNone/>
            </a:pPr>
            <a:r>
              <a:rPr lang="es-AR" sz="1200" dirty="0"/>
              <a:t>Fomentamos la educación colaborativa donde cada persona  pueda tener el espacio para poder compartir sus experiencias y conocimientos con la comunidad.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610544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accent2"/>
                </a:solidFill>
              </a:rPr>
              <a:t>Aliados Estratégicos</a:t>
            </a:r>
            <a:endParaRPr b="1" dirty="0">
              <a:solidFill>
                <a:schemeClr val="accent2"/>
              </a:solidFill>
            </a:endParaRPr>
          </a:p>
          <a:p>
            <a:pPr marL="0" lvl="0" indent="0">
              <a:buNone/>
            </a:pPr>
            <a:r>
              <a:rPr lang="es-AR" sz="1200" dirty="0"/>
              <a:t>Queremos ser aliados de universidades, así como de la industria del software, tanto con proveedores, empleadores y programadores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19425" y="3190300"/>
            <a:ext cx="267318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accent2"/>
                </a:solidFill>
              </a:rPr>
              <a:t>Integración nacional  </a:t>
            </a:r>
          </a:p>
          <a:p>
            <a:pPr marL="0" indent="0">
              <a:buNone/>
            </a:pPr>
            <a:r>
              <a:rPr lang="es-AR" sz="1200" dirty="0"/>
              <a:t>Actualmente estamos centrados en Buenos Aires pero queremos que todo el país participe a esta comunidad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52475" y="31903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accent2"/>
                </a:solidFill>
              </a:rPr>
              <a:t>Integración internacional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Intercambiar conocimiento y participar con comunidades de Latinoamérica y el resto del mundo,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076" y="45720"/>
            <a:ext cx="9182076" cy="516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4C6067-CE06-4312-AAD6-C96B9AB9B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067" y="4266688"/>
            <a:ext cx="2440982" cy="740123"/>
          </a:xfrm>
          <a:prstGeom prst="rect">
            <a:avLst/>
          </a:prstGeom>
        </p:spPr>
      </p:pic>
      <p:pic>
        <p:nvPicPr>
          <p:cNvPr id="1032" name="Picture 8" descr="🥉Mejores alternativas a CLion🥉">
            <a:extLst>
              <a:ext uri="{FF2B5EF4-FFF2-40B4-BE49-F238E27FC236}">
                <a16:creationId xmlns:a16="http://schemas.microsoft.com/office/drawing/2014/main" id="{2FE413E3-F3C2-48A7-ABF7-B0F7F02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75" y="3941426"/>
            <a:ext cx="1065385" cy="106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E5CBA9C-9BEE-430F-81AA-058C4E006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776" y="3907187"/>
            <a:ext cx="1307993" cy="13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07" name="Google Shape;1207;p31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208" name="Google Shape;1208;p31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5" name="Google Shape;1265;p31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266" name="Google Shape;1266;p31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267" name="Google Shape;1267;p31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31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31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70" name="Google Shape;1270;p31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271" name="Google Shape;1271;p31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31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73" name="Google Shape;1273;p31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31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31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31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31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31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31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31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31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31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31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31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31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31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31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31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31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31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31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31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31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31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31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31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31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31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31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31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31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31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31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31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31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31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31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31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31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31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31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31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31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31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31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31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31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31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31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31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31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31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31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31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31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31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31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31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31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31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31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31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31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31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31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31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7" name="Google Shape;1337;p31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338" name="Google Shape;1338;p31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339" name="Google Shape;1339;p31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0" name="Google Shape;1340;p31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31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31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31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44" name="Google Shape;1344;p31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31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31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47" name="Google Shape;1347;p31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3" name="Google Shape;1353;p31"/>
          <p:cNvSpPr txBox="1">
            <a:spLocks noGrp="1"/>
          </p:cNvSpPr>
          <p:nvPr>
            <p:ph type="ctrTitle" idx="4294967295"/>
          </p:nvPr>
        </p:nvSpPr>
        <p:spPr>
          <a:xfrm>
            <a:off x="276225" y="962025"/>
            <a:ext cx="6010200" cy="10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7200" dirty="0"/>
              <a:t>Contacto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1354" name="Google Shape;1354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Nos pueden encontrar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@javabsas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Meetup: javabsas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Linkedln Java Bs As Meetup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Instangram @JavaJugBsAs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924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171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Raleway</vt:lpstr>
      <vt:lpstr>Raleway SemiBold</vt:lpstr>
      <vt:lpstr>Arial</vt:lpstr>
      <vt:lpstr>Barlow Light</vt:lpstr>
      <vt:lpstr>Calibri</vt:lpstr>
      <vt:lpstr>Gaoler template</vt:lpstr>
      <vt:lpstr>PowerPoint Presentation</vt:lpstr>
      <vt:lpstr>Quienes somos ?</vt:lpstr>
      <vt:lpstr>Nuestro objetivo</vt:lpstr>
      <vt:lpstr>PowerPoint Presentation</vt:lpstr>
      <vt:lpstr>Contacto!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COMUNIDAD JAVA en LATAM</dc:title>
  <dc:creator>Ducci, Sebastian G.</dc:creator>
  <cp:lastModifiedBy>Ducci, Sebastian G.</cp:lastModifiedBy>
  <cp:revision>46</cp:revision>
  <dcterms:modified xsi:type="dcterms:W3CDTF">2020-07-30T04:10:47Z</dcterms:modified>
</cp:coreProperties>
</file>